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EA4DE0-1BDF-473F-B762-DBAC816CAC67}" v="1" dt="2023-07-31T12:54:04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5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5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17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49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315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5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1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2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8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68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0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39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9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11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00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B7E89-1EBA-41D0-9F77-4CDCCA9AC35C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5059B9-4A1F-4C59-8D06-C81F50CA6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9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service-search/find-a-g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nhs-services/gps/how-to-register-with-a-gp-surgery/" TargetMode="External"/><Relationship Id="rId2" Type="http://schemas.openxmlformats.org/officeDocument/2006/relationships/hyperlink" Target="https://www.nhs.uk/service-search/find-a-g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111.nhs.uk/" TargetMode="External"/><Relationship Id="rId2" Type="http://schemas.openxmlformats.org/officeDocument/2006/relationships/hyperlink" Target="https://www.nhs.uk/nhs-services/prescriptions-and-pharmacies/pharmacies/how-your-pharmacy-can-hel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hs.uk/service-search/sexual-health/find-a-sexual-health-clin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CAB7D-47FC-3F30-E7D7-9AD924E70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Registering with a GP</a:t>
            </a:r>
          </a:p>
        </p:txBody>
      </p:sp>
    </p:spTree>
    <p:extLst>
      <p:ext uri="{BB962C8B-B14F-4D97-AF65-F5344CB8AC3E}">
        <p14:creationId xmlns:p14="http://schemas.microsoft.com/office/powerpoint/2010/main" val="314211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BA5F2-5444-47D8-66F3-D43C58C3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is a GP?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43066-D4BE-075E-FA2C-665006F0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If you move away from home, we recommend you should register with a local GP as soon as possible when you start University. </a:t>
            </a:r>
          </a:p>
          <a:p>
            <a:r>
              <a:rPr lang="en-GB" sz="2800" dirty="0"/>
              <a:t>GP stands for General Practitioner, and this is a Doctor that is trained to diagnose a wide range of health problems. </a:t>
            </a:r>
          </a:p>
          <a:p>
            <a:r>
              <a:rPr lang="en-GB" sz="2800" dirty="0"/>
              <a:t>GPs are based in Health Centres or GP Surgeries.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5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BF9E8-1DD9-7230-FF94-1E7AF7E3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Step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18D14-68ED-5DBB-2E60-29AD68BCD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To find a GP you will need to visit the NHS page </a:t>
            </a:r>
            <a:r>
              <a:rPr lang="en-GB" sz="3600" dirty="0">
                <a:hlinkClick r:id="rId2"/>
              </a:rPr>
              <a:t>here</a:t>
            </a:r>
            <a:r>
              <a:rPr lang="en-GB" sz="3600" dirty="0"/>
              <a:t>. </a:t>
            </a:r>
          </a:p>
          <a:p>
            <a:r>
              <a:rPr lang="en-GB" sz="3600" dirty="0"/>
              <a:t>Simply enter your postcode to find a GP near your address at University.</a:t>
            </a:r>
          </a:p>
        </p:txBody>
      </p:sp>
    </p:spTree>
    <p:extLst>
      <p:ext uri="{BB962C8B-B14F-4D97-AF65-F5344CB8AC3E}">
        <p14:creationId xmlns:p14="http://schemas.microsoft.com/office/powerpoint/2010/main" val="141777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38CD-0384-2E9F-AC79-B5D87BF9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Step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3BF1-1CAB-AF5D-6193-CD4FFE55A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5161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Anyone in England can register with a GP surgery to access NHS services. It's free to register.</a:t>
            </a:r>
          </a:p>
          <a:p>
            <a:pPr marL="0" indent="0" algn="l">
              <a:buNone/>
            </a:pP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Once you've chosen a surgery, you'll need to check they are accepting new patients and fill in a registration form. These are usually available on: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the NHS App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the GP surgery's website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the GP surgery's profile page on the NHS website (</a:t>
            </a:r>
            <a:r>
              <a:rPr lang="en-GB" sz="2000" b="0" i="0" dirty="0">
                <a:solidFill>
                  <a:srgbClr val="005EB8"/>
                </a:solidFill>
                <a:effectLst/>
                <a:latin typeface="Frutiger W01"/>
                <a:hlinkClick r:id="rId2"/>
              </a:rPr>
              <a:t>Find a GP</a:t>
            </a: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)</a:t>
            </a:r>
          </a:p>
          <a:p>
            <a:pPr marL="0" indent="0">
              <a:buNone/>
            </a:pPr>
            <a:r>
              <a:rPr lang="en-GB" sz="2000" b="0" i="0" dirty="0">
                <a:solidFill>
                  <a:srgbClr val="212B32"/>
                </a:solidFill>
                <a:effectLst/>
                <a:latin typeface="Frutiger W01"/>
              </a:rPr>
              <a:t>You can also get a paper form from the surgery.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Frutiger W01"/>
              </a:rPr>
              <a:t>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Frutiger W01"/>
              </a:rPr>
              <a:t>Visit </a:t>
            </a:r>
            <a:r>
              <a:rPr lang="en-GB" sz="2000" dirty="0">
                <a:solidFill>
                  <a:schemeClr val="tx1"/>
                </a:solidFill>
                <a:latin typeface="Frutiger W01"/>
                <a:hlinkClick r:id="rId3"/>
              </a:rPr>
              <a:t>https://www.nhs.uk/nhs-services/gps/how-to-register-with-a-gp-surgery/</a:t>
            </a:r>
            <a:endParaRPr lang="en-GB" sz="2000" dirty="0">
              <a:solidFill>
                <a:schemeClr val="tx1"/>
              </a:solidFill>
              <a:latin typeface="Frutiger W01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  <a:latin typeface="Frutiger W01"/>
              </a:rPr>
              <a:t>f</a:t>
            </a:r>
            <a:r>
              <a:rPr lang="en-GB" sz="2000" b="0" i="0" dirty="0">
                <a:solidFill>
                  <a:schemeClr val="tx1"/>
                </a:solidFill>
                <a:effectLst/>
                <a:latin typeface="Frutiger W01"/>
              </a:rPr>
              <a:t>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5767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25AAB-613F-F67F-0098-599C6A25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Good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3F85F-BD41-BAF5-A89D-CC59823C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Making an appointment with a GP is fairly simple.</a:t>
            </a:r>
          </a:p>
          <a:p>
            <a:pPr lvl="1"/>
            <a:r>
              <a:rPr lang="en-GB" sz="2000" dirty="0"/>
              <a:t>Call:</a:t>
            </a:r>
          </a:p>
          <a:p>
            <a:pPr lvl="2"/>
            <a:r>
              <a:rPr lang="en-GB" sz="1800" dirty="0"/>
              <a:t>Urgent appointments are best dealt with in the morning, when the practice first opens, as appointments are filled on a first come, first served basis.</a:t>
            </a:r>
          </a:p>
          <a:p>
            <a:pPr lvl="2"/>
            <a:r>
              <a:rPr lang="en-GB" sz="1800" dirty="0"/>
              <a:t>Routine appointments can be made at any time of the day, as they will generally fall within four weeks of the initial call.</a:t>
            </a:r>
          </a:p>
          <a:p>
            <a:pPr lvl="1"/>
            <a:r>
              <a:rPr lang="en-GB" sz="2000" dirty="0"/>
              <a:t>Online:</a:t>
            </a:r>
          </a:p>
          <a:p>
            <a:pPr lvl="2"/>
            <a:r>
              <a:rPr lang="en-GB" sz="1800" dirty="0"/>
              <a:t>Fill out the Online Patient Consult form for your practice to receive a call back.</a:t>
            </a:r>
          </a:p>
          <a:p>
            <a:r>
              <a:rPr lang="en-GB" sz="2400" dirty="0"/>
              <a:t>If you need to be seen quickly, calling to request an urgent appointment is probably your best course of action.</a:t>
            </a:r>
          </a:p>
        </p:txBody>
      </p:sp>
    </p:spTree>
    <p:extLst>
      <p:ext uri="{BB962C8B-B14F-4D97-AF65-F5344CB8AC3E}">
        <p14:creationId xmlns:p14="http://schemas.microsoft.com/office/powerpoint/2010/main" val="179975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8D71-F636-9027-8109-E5B71A6E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Other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67F02-BD89-82B6-8EF6-397011DA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1355"/>
            <a:ext cx="8596668" cy="4330008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Before you make an appointment with your GP surgery, think about what other services might be able to help.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Go to a pharmacy for advice and treatment for minor conditions that do not need a prescription. Read about </a:t>
            </a:r>
            <a:r>
              <a:rPr lang="en-GB" sz="2800" b="0" i="0" dirty="0">
                <a:solidFill>
                  <a:srgbClr val="005EB8"/>
                </a:solidFill>
                <a:effectLst/>
                <a:latin typeface="Frutiger W01"/>
                <a:hlinkClick r:id="rId2"/>
              </a:rPr>
              <a:t>how your pharmacy can help</a:t>
            </a:r>
            <a:endParaRPr lang="en-GB" sz="2800" b="0" i="0" dirty="0">
              <a:solidFill>
                <a:srgbClr val="212B32"/>
              </a:solidFill>
              <a:effectLst/>
              <a:latin typeface="Frutiger W01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Call NHS 111 if you have an urgent medical problem, but you're not sure what to do.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Visit </a:t>
            </a:r>
            <a:r>
              <a:rPr lang="en-GB" sz="2800" b="0" i="0" dirty="0">
                <a:solidFill>
                  <a:srgbClr val="005EB8"/>
                </a:solidFill>
                <a:effectLst/>
                <a:latin typeface="Frutiger W01"/>
                <a:hlinkClick r:id="rId3"/>
              </a:rPr>
              <a:t>111.nhs.uk</a:t>
            </a: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 for urgent medical advice for people aged 5 and over only.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Visit a </a:t>
            </a:r>
            <a:r>
              <a:rPr lang="en-GB" sz="2800" b="0" i="0" dirty="0">
                <a:solidFill>
                  <a:srgbClr val="005EB8"/>
                </a:solidFill>
                <a:effectLst/>
                <a:latin typeface="Frutiger W01"/>
                <a:hlinkClick r:id="rId4"/>
              </a:rPr>
              <a:t>sexual health clinic</a:t>
            </a:r>
            <a:r>
              <a:rPr lang="en-GB" sz="2800" b="0" i="0" dirty="0">
                <a:solidFill>
                  <a:srgbClr val="212B32"/>
                </a:solidFill>
                <a:effectLst/>
                <a:latin typeface="Frutiger W01"/>
              </a:rPr>
              <a:t> for testing for sexually transmitted infections and contraception advice.</a:t>
            </a:r>
          </a:p>
        </p:txBody>
      </p:sp>
    </p:spTree>
    <p:extLst>
      <p:ext uri="{BB962C8B-B14F-4D97-AF65-F5344CB8AC3E}">
        <p14:creationId xmlns:p14="http://schemas.microsoft.com/office/powerpoint/2010/main" val="20096593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209339c8-43c4-4c92-8135-c0f54645d445" xsi:nil="true"/>
    <SharedWithUsers xmlns="ad76f7e1-3f08-4c2a-a8fa-a1b0cf72e7bd">
      <UserInfo>
        <DisplayName>Rayson, Joanne</DisplayName>
        <AccountId>21</AccountId>
        <AccountType/>
      </UserInfo>
    </SharedWithUsers>
    <lcf76f155ced4ddcb4097134ff3c332f xmlns="209339c8-43c4-4c92-8135-c0f54645d445">
      <Terms xmlns="http://schemas.microsoft.com/office/infopath/2007/PartnerControls"/>
    </lcf76f155ced4ddcb4097134ff3c332f>
    <TaxCatchAll xmlns="ad76f7e1-3f08-4c2a-a8fa-a1b0cf72e7b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32B8224D55CB42AA4125DFC3F2AA61" ma:contentTypeVersion="21" ma:contentTypeDescription="Create a new document." ma:contentTypeScope="" ma:versionID="dd1b650772542c8029c69fe43f5ac6dd">
  <xsd:schema xmlns:xsd="http://www.w3.org/2001/XMLSchema" xmlns:xs="http://www.w3.org/2001/XMLSchema" xmlns:p="http://schemas.microsoft.com/office/2006/metadata/properties" xmlns:ns2="ad76f7e1-3f08-4c2a-a8fa-a1b0cf72e7bd" xmlns:ns3="209339c8-43c4-4c92-8135-c0f54645d445" targetNamespace="http://schemas.microsoft.com/office/2006/metadata/properties" ma:root="true" ma:fieldsID="bfe0baa5dde42ca9e340e2e0f07a1a7b" ns2:_="" ns3:_="">
    <xsd:import namespace="ad76f7e1-3f08-4c2a-a8fa-a1b0cf72e7bd"/>
    <xsd:import namespace="209339c8-43c4-4c92-8135-c0f54645d4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TaxCatchAll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6f7e1-3f08-4c2a-a8fa-a1b0cf72e7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49c384d-6152-4b89-ad05-2fe6dcdcc6ff}" ma:internalName="TaxCatchAll" ma:showField="CatchAllData" ma:web="ad76f7e1-3f08-4c2a-a8fa-a1b0cf72e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339c8-43c4-4c92-8135-c0f54645d4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4b78912-6706-44cd-be05-92597e5f7f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93336F-13C0-4FA1-AD00-E915B292AB64}">
  <ds:schemaRefs>
    <ds:schemaRef ds:uri="http://schemas.microsoft.com/office/2006/metadata/properties"/>
    <ds:schemaRef ds:uri="http://schemas.microsoft.com/office/infopath/2007/PartnerControls"/>
    <ds:schemaRef ds:uri="209339c8-43c4-4c92-8135-c0f54645d445"/>
    <ds:schemaRef ds:uri="ad76f7e1-3f08-4c2a-a8fa-a1b0cf72e7bd"/>
  </ds:schemaRefs>
</ds:datastoreItem>
</file>

<file path=customXml/itemProps2.xml><?xml version="1.0" encoding="utf-8"?>
<ds:datastoreItem xmlns:ds="http://schemas.openxmlformats.org/officeDocument/2006/customXml" ds:itemID="{67A0518E-AA1E-4DC8-AE64-6817D33B3D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3D049F-66C6-47BA-B9D6-C0DABCBCC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76f7e1-3f08-4c2a-a8fa-a1b0cf72e7bd"/>
    <ds:schemaRef ds:uri="209339c8-43c4-4c92-8135-c0f54645d4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447</TotalTime>
  <Words>406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Frutiger W01</vt:lpstr>
      <vt:lpstr>Trebuchet MS</vt:lpstr>
      <vt:lpstr>Wingdings 3</vt:lpstr>
      <vt:lpstr>Facet</vt:lpstr>
      <vt:lpstr>Registering with a GP</vt:lpstr>
      <vt:lpstr>What is a GP?</vt:lpstr>
      <vt:lpstr>Step One</vt:lpstr>
      <vt:lpstr>Step Two</vt:lpstr>
      <vt:lpstr>Good to Know</vt:lpstr>
      <vt:lpstr>Other Services</vt:lpstr>
    </vt:vector>
  </TitlesOfParts>
  <Company>University of Cumbria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Registering with a GP</dc:title>
  <dc:creator>Suligowski, Ruby</dc:creator>
  <cp:lastModifiedBy>Rayson, Joanne</cp:lastModifiedBy>
  <cp:revision>8</cp:revision>
  <dcterms:created xsi:type="dcterms:W3CDTF">2022-09-26T10:48:09Z</dcterms:created>
  <dcterms:modified xsi:type="dcterms:W3CDTF">2023-10-24T13:39:05Z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0x0101005C32B8224D55CB42AA4125DFC3F2AA61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