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8.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4"/>
    <p:sldMasterId id="2147483702" r:id="rId5"/>
    <p:sldMasterId id="2147483684" r:id="rId6"/>
    <p:sldMasterId id="2147483756" r:id="rId7"/>
    <p:sldMasterId id="2147483693" r:id="rId8"/>
    <p:sldMasterId id="2147483720" r:id="rId9"/>
    <p:sldMasterId id="2147483729" r:id="rId10"/>
    <p:sldMasterId id="2147483738" r:id="rId11"/>
    <p:sldMasterId id="2147483747" r:id="rId12"/>
  </p:sldMasterIdLst>
  <p:notesMasterIdLst>
    <p:notesMasterId r:id="rId25"/>
  </p:notesMasterIdLst>
  <p:sldIdLst>
    <p:sldId id="257" r:id="rId13"/>
    <p:sldId id="258" r:id="rId14"/>
    <p:sldId id="269" r:id="rId15"/>
    <p:sldId id="259" r:id="rId16"/>
    <p:sldId id="260" r:id="rId17"/>
    <p:sldId id="261" r:id="rId18"/>
    <p:sldId id="262" r:id="rId19"/>
    <p:sldId id="263" r:id="rId20"/>
    <p:sldId id="265" r:id="rId21"/>
    <p:sldId id="266" r:id="rId22"/>
    <p:sldId id="267" r:id="rId23"/>
    <p:sldId id="268" r:id="rId24"/>
  </p:sldIdLst>
  <p:sldSz cx="9144000" cy="5143500" type="screen16x9"/>
  <p:notesSz cx="6858000" cy="9144000"/>
  <p:defaultTextStyle>
    <a:defPPr>
      <a:defRPr lang="en-US"/>
    </a:defPPr>
    <a:lvl1pPr marL="0" algn="l" defTabSz="457122" rtl="0" eaLnBrk="1" latinLnBrk="0" hangingPunct="1">
      <a:defRPr sz="1800" kern="1200">
        <a:solidFill>
          <a:schemeClr val="tx1"/>
        </a:solidFill>
        <a:latin typeface="+mn-lt"/>
        <a:ea typeface="+mn-ea"/>
        <a:cs typeface="+mn-cs"/>
      </a:defRPr>
    </a:lvl1pPr>
    <a:lvl2pPr marL="457122" algn="l" defTabSz="457122" rtl="0" eaLnBrk="1" latinLnBrk="0" hangingPunct="1">
      <a:defRPr sz="1800" kern="1200">
        <a:solidFill>
          <a:schemeClr val="tx1"/>
        </a:solidFill>
        <a:latin typeface="+mn-lt"/>
        <a:ea typeface="+mn-ea"/>
        <a:cs typeface="+mn-cs"/>
      </a:defRPr>
    </a:lvl2pPr>
    <a:lvl3pPr marL="914244" algn="l" defTabSz="457122" rtl="0" eaLnBrk="1" latinLnBrk="0" hangingPunct="1">
      <a:defRPr sz="1800" kern="1200">
        <a:solidFill>
          <a:schemeClr val="tx1"/>
        </a:solidFill>
        <a:latin typeface="+mn-lt"/>
        <a:ea typeface="+mn-ea"/>
        <a:cs typeface="+mn-cs"/>
      </a:defRPr>
    </a:lvl3pPr>
    <a:lvl4pPr marL="1371366" algn="l" defTabSz="457122" rtl="0" eaLnBrk="1" latinLnBrk="0" hangingPunct="1">
      <a:defRPr sz="1800" kern="1200">
        <a:solidFill>
          <a:schemeClr val="tx1"/>
        </a:solidFill>
        <a:latin typeface="+mn-lt"/>
        <a:ea typeface="+mn-ea"/>
        <a:cs typeface="+mn-cs"/>
      </a:defRPr>
    </a:lvl4pPr>
    <a:lvl5pPr marL="1828487" algn="l" defTabSz="457122" rtl="0" eaLnBrk="1" latinLnBrk="0" hangingPunct="1">
      <a:defRPr sz="1800" kern="1200">
        <a:solidFill>
          <a:schemeClr val="tx1"/>
        </a:solidFill>
        <a:latin typeface="+mn-lt"/>
        <a:ea typeface="+mn-ea"/>
        <a:cs typeface="+mn-cs"/>
      </a:defRPr>
    </a:lvl5pPr>
    <a:lvl6pPr marL="2285610" algn="l" defTabSz="457122" rtl="0" eaLnBrk="1" latinLnBrk="0" hangingPunct="1">
      <a:defRPr sz="1800" kern="1200">
        <a:solidFill>
          <a:schemeClr val="tx1"/>
        </a:solidFill>
        <a:latin typeface="+mn-lt"/>
        <a:ea typeface="+mn-ea"/>
        <a:cs typeface="+mn-cs"/>
      </a:defRPr>
    </a:lvl6pPr>
    <a:lvl7pPr marL="2742732" algn="l" defTabSz="457122" rtl="0" eaLnBrk="1" latinLnBrk="0" hangingPunct="1">
      <a:defRPr sz="1800" kern="1200">
        <a:solidFill>
          <a:schemeClr val="tx1"/>
        </a:solidFill>
        <a:latin typeface="+mn-lt"/>
        <a:ea typeface="+mn-ea"/>
        <a:cs typeface="+mn-cs"/>
      </a:defRPr>
    </a:lvl7pPr>
    <a:lvl8pPr marL="3199853" algn="l" defTabSz="457122" rtl="0" eaLnBrk="1" latinLnBrk="0" hangingPunct="1">
      <a:defRPr sz="1800" kern="1200">
        <a:solidFill>
          <a:schemeClr val="tx1"/>
        </a:solidFill>
        <a:latin typeface="+mn-lt"/>
        <a:ea typeface="+mn-ea"/>
        <a:cs typeface="+mn-cs"/>
      </a:defRPr>
    </a:lvl8pPr>
    <a:lvl9pPr marL="3656976" algn="l" defTabSz="45712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2" userDrawn="1">
          <p15:clr>
            <a:srgbClr val="A4A3A4"/>
          </p15:clr>
        </p15:guide>
        <p15:guide id="2" pos="28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61383F-54AC-4334-B7D9-84592A390650}" v="1" dt="2023-05-04T08:51:47.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p:restoredTop sz="96327"/>
  </p:normalViewPr>
  <p:slideViewPr>
    <p:cSldViewPr snapToGrid="0" showGuides="1">
      <p:cViewPr varScale="1">
        <p:scale>
          <a:sx n="150" d="100"/>
          <a:sy n="150" d="100"/>
        </p:scale>
        <p:origin x="492" y="126"/>
      </p:cViewPr>
      <p:guideLst>
        <p:guide orient="horz" pos="1632"/>
        <p:guide pos="2881"/>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7.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bagnoli, Elisa" userId="14d52c1e-a7f3-4f16-8b05-6a7b52b3237d" providerId="ADAL" clId="{DCCE9710-5985-4BBC-B8D7-EC69E351F3DF}"/>
    <pc:docChg chg="undo custSel addSld delSld modSld">
      <pc:chgData name="Garbagnoli, Elisa" userId="14d52c1e-a7f3-4f16-8b05-6a7b52b3237d" providerId="ADAL" clId="{DCCE9710-5985-4BBC-B8D7-EC69E351F3DF}" dt="2023-03-31T15:17:16.571" v="975" actId="2710"/>
      <pc:docMkLst>
        <pc:docMk/>
      </pc:docMkLst>
      <pc:sldChg chg="addSp delSp modSp mod modClrScheme chgLayout">
        <pc:chgData name="Garbagnoli, Elisa" userId="14d52c1e-a7f3-4f16-8b05-6a7b52b3237d" providerId="ADAL" clId="{DCCE9710-5985-4BBC-B8D7-EC69E351F3DF}" dt="2023-03-31T14:36:45.476" v="219" actId="27636"/>
        <pc:sldMkLst>
          <pc:docMk/>
          <pc:sldMk cId="142436991" sldId="257"/>
        </pc:sldMkLst>
        <pc:spChg chg="del mod">
          <ac:chgData name="Garbagnoli, Elisa" userId="14d52c1e-a7f3-4f16-8b05-6a7b52b3237d" providerId="ADAL" clId="{DCCE9710-5985-4BBC-B8D7-EC69E351F3DF}" dt="2023-03-31T14:18:40.637" v="42" actId="478"/>
          <ac:spMkLst>
            <pc:docMk/>
            <pc:sldMk cId="142436991" sldId="257"/>
            <ac:spMk id="13" creationId="{FE097A10-D8DA-781E-F7D7-5FDDD2858C95}"/>
          </ac:spMkLst>
        </pc:spChg>
        <pc:spChg chg="del">
          <ac:chgData name="Garbagnoli, Elisa" userId="14d52c1e-a7f3-4f16-8b05-6a7b52b3237d" providerId="ADAL" clId="{DCCE9710-5985-4BBC-B8D7-EC69E351F3DF}" dt="2023-03-31T14:18:20.639" v="40" actId="26606"/>
          <ac:spMkLst>
            <pc:docMk/>
            <pc:sldMk cId="142436991" sldId="257"/>
            <ac:spMk id="14" creationId="{9ECA1D17-F890-E462-4829-601EE15BE8F9}"/>
          </ac:spMkLst>
        </pc:spChg>
        <pc:spChg chg="add mod">
          <ac:chgData name="Garbagnoli, Elisa" userId="14d52c1e-a7f3-4f16-8b05-6a7b52b3237d" providerId="ADAL" clId="{DCCE9710-5985-4BBC-B8D7-EC69E351F3DF}" dt="2023-03-31T14:36:45.476" v="219" actId="27636"/>
          <ac:spMkLst>
            <pc:docMk/>
            <pc:sldMk cId="142436991" sldId="257"/>
            <ac:spMk id="20" creationId="{DF29D687-55A6-409E-DFB2-65ECE52F21E1}"/>
          </ac:spMkLst>
        </pc:spChg>
        <pc:picChg chg="add">
          <ac:chgData name="Garbagnoli, Elisa" userId="14d52c1e-a7f3-4f16-8b05-6a7b52b3237d" providerId="ADAL" clId="{DCCE9710-5985-4BBC-B8D7-EC69E351F3DF}" dt="2023-03-31T14:18:20.639" v="40" actId="26606"/>
          <ac:picMkLst>
            <pc:docMk/>
            <pc:sldMk cId="142436991" sldId="257"/>
            <ac:picMk id="16" creationId="{F4FDE9B2-6175-77BC-2657-AAAD8BDD7A45}"/>
          </ac:picMkLst>
        </pc:picChg>
      </pc:sldChg>
      <pc:sldChg chg="addSp delSp modSp mod setBg modClrScheme chgLayout">
        <pc:chgData name="Garbagnoli, Elisa" userId="14d52c1e-a7f3-4f16-8b05-6a7b52b3237d" providerId="ADAL" clId="{DCCE9710-5985-4BBC-B8D7-EC69E351F3DF}" dt="2023-03-31T15:13:58.141" v="922" actId="255"/>
        <pc:sldMkLst>
          <pc:docMk/>
          <pc:sldMk cId="3309271646" sldId="258"/>
        </pc:sldMkLst>
        <pc:spChg chg="mod">
          <ac:chgData name="Garbagnoli, Elisa" userId="14d52c1e-a7f3-4f16-8b05-6a7b52b3237d" providerId="ADAL" clId="{DCCE9710-5985-4BBC-B8D7-EC69E351F3DF}" dt="2023-03-31T14:56:32.035" v="602" actId="26606"/>
          <ac:spMkLst>
            <pc:docMk/>
            <pc:sldMk cId="3309271646" sldId="258"/>
            <ac:spMk id="2" creationId="{688ADADB-6C98-1EB6-B558-FCCB08CB9E48}"/>
          </ac:spMkLst>
        </pc:spChg>
        <pc:spChg chg="add del mod">
          <ac:chgData name="Garbagnoli, Elisa" userId="14d52c1e-a7f3-4f16-8b05-6a7b52b3237d" providerId="ADAL" clId="{DCCE9710-5985-4BBC-B8D7-EC69E351F3DF}" dt="2023-03-31T14:37:03.848" v="220" actId="26606"/>
          <ac:spMkLst>
            <pc:docMk/>
            <pc:sldMk cId="3309271646" sldId="258"/>
            <ac:spMk id="3" creationId="{BF5E8DF1-809C-177F-F25B-4EB6BBAAE833}"/>
          </ac:spMkLst>
        </pc:spChg>
        <pc:spChg chg="add del mod">
          <ac:chgData name="Garbagnoli, Elisa" userId="14d52c1e-a7f3-4f16-8b05-6a7b52b3237d" providerId="ADAL" clId="{DCCE9710-5985-4BBC-B8D7-EC69E351F3DF}" dt="2023-03-31T14:56:32.035" v="602" actId="26606"/>
          <ac:spMkLst>
            <pc:docMk/>
            <pc:sldMk cId="3309271646" sldId="258"/>
            <ac:spMk id="11" creationId="{0EFE3030-333B-E05E-AA28-59CDD641DA23}"/>
          </ac:spMkLst>
        </pc:spChg>
        <pc:graphicFrameChg chg="add del">
          <ac:chgData name="Garbagnoli, Elisa" userId="14d52c1e-a7f3-4f16-8b05-6a7b52b3237d" providerId="ADAL" clId="{DCCE9710-5985-4BBC-B8D7-EC69E351F3DF}" dt="2023-03-31T14:30:40.983" v="92" actId="26606"/>
          <ac:graphicFrameMkLst>
            <pc:docMk/>
            <pc:sldMk cId="3309271646" sldId="258"/>
            <ac:graphicFrameMk id="5" creationId="{96D2BCCA-E16E-D314-6487-E85F22F847FC}"/>
          </ac:graphicFrameMkLst>
        </pc:graphicFrameChg>
        <pc:graphicFrameChg chg="add mod modGraphic">
          <ac:chgData name="Garbagnoli, Elisa" userId="14d52c1e-a7f3-4f16-8b05-6a7b52b3237d" providerId="ADAL" clId="{DCCE9710-5985-4BBC-B8D7-EC69E351F3DF}" dt="2023-03-31T15:13:58.141" v="922" actId="255"/>
          <ac:graphicFrameMkLst>
            <pc:docMk/>
            <pc:sldMk cId="3309271646" sldId="258"/>
            <ac:graphicFrameMk id="6" creationId="{2A5747DE-F82F-1497-D449-CD6B5B0303B9}"/>
          </ac:graphicFrameMkLst>
        </pc:graphicFrameChg>
        <pc:graphicFrameChg chg="add del mod">
          <ac:chgData name="Garbagnoli, Elisa" userId="14d52c1e-a7f3-4f16-8b05-6a7b52b3237d" providerId="ADAL" clId="{DCCE9710-5985-4BBC-B8D7-EC69E351F3DF}" dt="2023-03-31T14:31:02.530" v="94" actId="26606"/>
          <ac:graphicFrameMkLst>
            <pc:docMk/>
            <pc:sldMk cId="3309271646" sldId="258"/>
            <ac:graphicFrameMk id="7" creationId="{79D21993-758B-7242-B294-96C9553133C8}"/>
          </ac:graphicFrameMkLst>
        </pc:graphicFrameChg>
      </pc:sldChg>
      <pc:sldChg chg="modSp new mod">
        <pc:chgData name="Garbagnoli, Elisa" userId="14d52c1e-a7f3-4f16-8b05-6a7b52b3237d" providerId="ADAL" clId="{DCCE9710-5985-4BBC-B8D7-EC69E351F3DF}" dt="2023-03-31T15:14:41.568" v="930" actId="1076"/>
        <pc:sldMkLst>
          <pc:docMk/>
          <pc:sldMk cId="2760243900" sldId="259"/>
        </pc:sldMkLst>
        <pc:spChg chg="mod">
          <ac:chgData name="Garbagnoli, Elisa" userId="14d52c1e-a7f3-4f16-8b05-6a7b52b3237d" providerId="ADAL" clId="{DCCE9710-5985-4BBC-B8D7-EC69E351F3DF}" dt="2023-03-31T14:41:52.323" v="256" actId="20577"/>
          <ac:spMkLst>
            <pc:docMk/>
            <pc:sldMk cId="2760243900" sldId="259"/>
            <ac:spMk id="2" creationId="{F52AC94C-7841-F9A3-F515-CB22759FB996}"/>
          </ac:spMkLst>
        </pc:spChg>
        <pc:spChg chg="mod">
          <ac:chgData name="Garbagnoli, Elisa" userId="14d52c1e-a7f3-4f16-8b05-6a7b52b3237d" providerId="ADAL" clId="{DCCE9710-5985-4BBC-B8D7-EC69E351F3DF}" dt="2023-03-31T15:14:41.568" v="930" actId="1076"/>
          <ac:spMkLst>
            <pc:docMk/>
            <pc:sldMk cId="2760243900" sldId="259"/>
            <ac:spMk id="3" creationId="{45F81E8A-5B27-4DE2-2225-A7E776D49337}"/>
          </ac:spMkLst>
        </pc:spChg>
      </pc:sldChg>
      <pc:sldChg chg="addSp delSp modSp new mod">
        <pc:chgData name="Garbagnoli, Elisa" userId="14d52c1e-a7f3-4f16-8b05-6a7b52b3237d" providerId="ADAL" clId="{DCCE9710-5985-4BBC-B8D7-EC69E351F3DF}" dt="2023-03-31T14:36:28.581" v="217" actId="12100"/>
        <pc:sldMkLst>
          <pc:docMk/>
          <pc:sldMk cId="625571727" sldId="260"/>
        </pc:sldMkLst>
        <pc:spChg chg="mod">
          <ac:chgData name="Garbagnoli, Elisa" userId="14d52c1e-a7f3-4f16-8b05-6a7b52b3237d" providerId="ADAL" clId="{DCCE9710-5985-4BBC-B8D7-EC69E351F3DF}" dt="2023-03-31T14:33:50.725" v="186" actId="26606"/>
          <ac:spMkLst>
            <pc:docMk/>
            <pc:sldMk cId="625571727" sldId="260"/>
            <ac:spMk id="2" creationId="{40366E0D-C16F-855E-7981-A851ABB62001}"/>
          </ac:spMkLst>
        </pc:spChg>
        <pc:spChg chg="del mod">
          <ac:chgData name="Garbagnoli, Elisa" userId="14d52c1e-a7f3-4f16-8b05-6a7b52b3237d" providerId="ADAL" clId="{DCCE9710-5985-4BBC-B8D7-EC69E351F3DF}" dt="2023-03-31T14:33:50.725" v="186" actId="26606"/>
          <ac:spMkLst>
            <pc:docMk/>
            <pc:sldMk cId="625571727" sldId="260"/>
            <ac:spMk id="3" creationId="{9797281A-AF30-A8F6-9DB9-3F5220188D85}"/>
          </ac:spMkLst>
        </pc:spChg>
        <pc:spChg chg="add del">
          <ac:chgData name="Garbagnoli, Elisa" userId="14d52c1e-a7f3-4f16-8b05-6a7b52b3237d" providerId="ADAL" clId="{DCCE9710-5985-4BBC-B8D7-EC69E351F3DF}" dt="2023-03-31T12:50:30.786" v="5" actId="22"/>
          <ac:spMkLst>
            <pc:docMk/>
            <pc:sldMk cId="625571727" sldId="260"/>
            <ac:spMk id="5" creationId="{568BB8F5-16F8-A1F5-7430-671D5056CC8A}"/>
          </ac:spMkLst>
        </pc:spChg>
        <pc:graphicFrameChg chg="add mod">
          <ac:chgData name="Garbagnoli, Elisa" userId="14d52c1e-a7f3-4f16-8b05-6a7b52b3237d" providerId="ADAL" clId="{DCCE9710-5985-4BBC-B8D7-EC69E351F3DF}" dt="2023-03-31T14:36:28.581" v="217" actId="12100"/>
          <ac:graphicFrameMkLst>
            <pc:docMk/>
            <pc:sldMk cId="625571727" sldId="260"/>
            <ac:graphicFrameMk id="6" creationId="{75904115-4C2C-88BC-8A9F-671242C52FB6}"/>
          </ac:graphicFrameMkLst>
        </pc:graphicFrameChg>
      </pc:sldChg>
      <pc:sldChg chg="modSp new mod">
        <pc:chgData name="Garbagnoli, Elisa" userId="14d52c1e-a7f3-4f16-8b05-6a7b52b3237d" providerId="ADAL" clId="{DCCE9710-5985-4BBC-B8D7-EC69E351F3DF}" dt="2023-03-31T15:15:17.036" v="934" actId="255"/>
        <pc:sldMkLst>
          <pc:docMk/>
          <pc:sldMk cId="2293620271" sldId="261"/>
        </pc:sldMkLst>
        <pc:spChg chg="mod">
          <ac:chgData name="Garbagnoli, Elisa" userId="14d52c1e-a7f3-4f16-8b05-6a7b52b3237d" providerId="ADAL" clId="{DCCE9710-5985-4BBC-B8D7-EC69E351F3DF}" dt="2023-03-31T15:06:22.246" v="815" actId="20577"/>
          <ac:spMkLst>
            <pc:docMk/>
            <pc:sldMk cId="2293620271" sldId="261"/>
            <ac:spMk id="2" creationId="{2BE7FD03-E780-60CE-67E3-149EB8306CC6}"/>
          </ac:spMkLst>
        </pc:spChg>
        <pc:spChg chg="mod">
          <ac:chgData name="Garbagnoli, Elisa" userId="14d52c1e-a7f3-4f16-8b05-6a7b52b3237d" providerId="ADAL" clId="{DCCE9710-5985-4BBC-B8D7-EC69E351F3DF}" dt="2023-03-31T15:15:17.036" v="934" actId="255"/>
          <ac:spMkLst>
            <pc:docMk/>
            <pc:sldMk cId="2293620271" sldId="261"/>
            <ac:spMk id="3" creationId="{A51CD7F1-69C4-1C09-6B1F-6A1F6034386C}"/>
          </ac:spMkLst>
        </pc:spChg>
      </pc:sldChg>
      <pc:sldChg chg="modSp new mod">
        <pc:chgData name="Garbagnoli, Elisa" userId="14d52c1e-a7f3-4f16-8b05-6a7b52b3237d" providerId="ADAL" clId="{DCCE9710-5985-4BBC-B8D7-EC69E351F3DF}" dt="2023-03-31T15:15:09.252" v="933" actId="255"/>
        <pc:sldMkLst>
          <pc:docMk/>
          <pc:sldMk cId="2102160947" sldId="262"/>
        </pc:sldMkLst>
        <pc:spChg chg="mod">
          <ac:chgData name="Garbagnoli, Elisa" userId="14d52c1e-a7f3-4f16-8b05-6a7b52b3237d" providerId="ADAL" clId="{DCCE9710-5985-4BBC-B8D7-EC69E351F3DF}" dt="2023-03-31T14:44:55.358" v="301"/>
          <ac:spMkLst>
            <pc:docMk/>
            <pc:sldMk cId="2102160947" sldId="262"/>
            <ac:spMk id="2" creationId="{F647BED0-8B0B-B550-F45C-7640B93BBE76}"/>
          </ac:spMkLst>
        </pc:spChg>
        <pc:spChg chg="mod">
          <ac:chgData name="Garbagnoli, Elisa" userId="14d52c1e-a7f3-4f16-8b05-6a7b52b3237d" providerId="ADAL" clId="{DCCE9710-5985-4BBC-B8D7-EC69E351F3DF}" dt="2023-03-31T15:15:09.252" v="933" actId="255"/>
          <ac:spMkLst>
            <pc:docMk/>
            <pc:sldMk cId="2102160947" sldId="262"/>
            <ac:spMk id="3" creationId="{785B0B3B-EE55-947B-963E-158FC4C7610D}"/>
          </ac:spMkLst>
        </pc:spChg>
      </pc:sldChg>
      <pc:sldChg chg="modSp new mod">
        <pc:chgData name="Garbagnoli, Elisa" userId="14d52c1e-a7f3-4f16-8b05-6a7b52b3237d" providerId="ADAL" clId="{DCCE9710-5985-4BBC-B8D7-EC69E351F3DF}" dt="2023-03-31T15:15:54.032" v="943" actId="1076"/>
        <pc:sldMkLst>
          <pc:docMk/>
          <pc:sldMk cId="3912328024" sldId="263"/>
        </pc:sldMkLst>
        <pc:spChg chg="mod">
          <ac:chgData name="Garbagnoli, Elisa" userId="14d52c1e-a7f3-4f16-8b05-6a7b52b3237d" providerId="ADAL" clId="{DCCE9710-5985-4BBC-B8D7-EC69E351F3DF}" dt="2023-03-31T14:45:27.952" v="306"/>
          <ac:spMkLst>
            <pc:docMk/>
            <pc:sldMk cId="3912328024" sldId="263"/>
            <ac:spMk id="2" creationId="{BA82D9E0-EAED-6EE8-C3FA-D40D22A6872E}"/>
          </ac:spMkLst>
        </pc:spChg>
        <pc:spChg chg="mod">
          <ac:chgData name="Garbagnoli, Elisa" userId="14d52c1e-a7f3-4f16-8b05-6a7b52b3237d" providerId="ADAL" clId="{DCCE9710-5985-4BBC-B8D7-EC69E351F3DF}" dt="2023-03-31T15:15:54.032" v="943" actId="1076"/>
          <ac:spMkLst>
            <pc:docMk/>
            <pc:sldMk cId="3912328024" sldId="263"/>
            <ac:spMk id="3" creationId="{D52A9A46-D3F5-804C-ED40-A4D8FE7BF82C}"/>
          </ac:spMkLst>
        </pc:spChg>
      </pc:sldChg>
      <pc:sldChg chg="modSp new mod">
        <pc:chgData name="Garbagnoli, Elisa" userId="14d52c1e-a7f3-4f16-8b05-6a7b52b3237d" providerId="ADAL" clId="{DCCE9710-5985-4BBC-B8D7-EC69E351F3DF}" dt="2023-03-31T15:16:17.248" v="962" actId="1076"/>
        <pc:sldMkLst>
          <pc:docMk/>
          <pc:sldMk cId="7509686" sldId="264"/>
        </pc:sldMkLst>
        <pc:spChg chg="mod">
          <ac:chgData name="Garbagnoli, Elisa" userId="14d52c1e-a7f3-4f16-8b05-6a7b52b3237d" providerId="ADAL" clId="{DCCE9710-5985-4BBC-B8D7-EC69E351F3DF}" dt="2023-03-31T14:45:59.830" v="311"/>
          <ac:spMkLst>
            <pc:docMk/>
            <pc:sldMk cId="7509686" sldId="264"/>
            <ac:spMk id="2" creationId="{CFD7E495-247E-7082-26C7-F7DDA1842277}"/>
          </ac:spMkLst>
        </pc:spChg>
        <pc:spChg chg="mod">
          <ac:chgData name="Garbagnoli, Elisa" userId="14d52c1e-a7f3-4f16-8b05-6a7b52b3237d" providerId="ADAL" clId="{DCCE9710-5985-4BBC-B8D7-EC69E351F3DF}" dt="2023-03-31T15:16:17.248" v="962" actId="1076"/>
          <ac:spMkLst>
            <pc:docMk/>
            <pc:sldMk cId="7509686" sldId="264"/>
            <ac:spMk id="3" creationId="{9F233F26-5A1D-22C6-B045-5410CF73C699}"/>
          </ac:spMkLst>
        </pc:spChg>
      </pc:sldChg>
      <pc:sldChg chg="modSp new mod">
        <pc:chgData name="Garbagnoli, Elisa" userId="14d52c1e-a7f3-4f16-8b05-6a7b52b3237d" providerId="ADAL" clId="{DCCE9710-5985-4BBC-B8D7-EC69E351F3DF}" dt="2023-03-31T15:17:08.544" v="974" actId="14100"/>
        <pc:sldMkLst>
          <pc:docMk/>
          <pc:sldMk cId="3166155626" sldId="265"/>
        </pc:sldMkLst>
        <pc:spChg chg="mod">
          <ac:chgData name="Garbagnoli, Elisa" userId="14d52c1e-a7f3-4f16-8b05-6a7b52b3237d" providerId="ADAL" clId="{DCCE9710-5985-4BBC-B8D7-EC69E351F3DF}" dt="2023-03-31T14:46:28.911" v="319"/>
          <ac:spMkLst>
            <pc:docMk/>
            <pc:sldMk cId="3166155626" sldId="265"/>
            <ac:spMk id="2" creationId="{6E1DAF92-FDB7-11C4-B75A-06AC03D8F553}"/>
          </ac:spMkLst>
        </pc:spChg>
        <pc:spChg chg="mod">
          <ac:chgData name="Garbagnoli, Elisa" userId="14d52c1e-a7f3-4f16-8b05-6a7b52b3237d" providerId="ADAL" clId="{DCCE9710-5985-4BBC-B8D7-EC69E351F3DF}" dt="2023-03-31T15:17:08.544" v="974" actId="14100"/>
          <ac:spMkLst>
            <pc:docMk/>
            <pc:sldMk cId="3166155626" sldId="265"/>
            <ac:spMk id="3" creationId="{C1610CA8-B806-16CF-0B54-E4B2DFAD3DB1}"/>
          </ac:spMkLst>
        </pc:spChg>
      </pc:sldChg>
      <pc:sldChg chg="modSp new mod">
        <pc:chgData name="Garbagnoli, Elisa" userId="14d52c1e-a7f3-4f16-8b05-6a7b52b3237d" providerId="ADAL" clId="{DCCE9710-5985-4BBC-B8D7-EC69E351F3DF}" dt="2023-03-31T15:17:16.571" v="975" actId="2710"/>
        <pc:sldMkLst>
          <pc:docMk/>
          <pc:sldMk cId="1073042362" sldId="266"/>
        </pc:sldMkLst>
        <pc:spChg chg="mod">
          <ac:chgData name="Garbagnoli, Elisa" userId="14d52c1e-a7f3-4f16-8b05-6a7b52b3237d" providerId="ADAL" clId="{DCCE9710-5985-4BBC-B8D7-EC69E351F3DF}" dt="2023-03-31T14:47:04.385" v="328"/>
          <ac:spMkLst>
            <pc:docMk/>
            <pc:sldMk cId="1073042362" sldId="266"/>
            <ac:spMk id="2" creationId="{D6F768D3-F0F1-F054-B35B-65EBD069462E}"/>
          </ac:spMkLst>
        </pc:spChg>
        <pc:spChg chg="mod">
          <ac:chgData name="Garbagnoli, Elisa" userId="14d52c1e-a7f3-4f16-8b05-6a7b52b3237d" providerId="ADAL" clId="{DCCE9710-5985-4BBC-B8D7-EC69E351F3DF}" dt="2023-03-31T15:17:16.571" v="975" actId="2710"/>
          <ac:spMkLst>
            <pc:docMk/>
            <pc:sldMk cId="1073042362" sldId="266"/>
            <ac:spMk id="3" creationId="{E866E5B9-7AC2-2CC0-86B2-5794F5CDA5D0}"/>
          </ac:spMkLst>
        </pc:spChg>
      </pc:sldChg>
      <pc:sldChg chg="modSp new mod">
        <pc:chgData name="Garbagnoli, Elisa" userId="14d52c1e-a7f3-4f16-8b05-6a7b52b3237d" providerId="ADAL" clId="{DCCE9710-5985-4BBC-B8D7-EC69E351F3DF}" dt="2023-03-31T15:11:56.497" v="914" actId="27636"/>
        <pc:sldMkLst>
          <pc:docMk/>
          <pc:sldMk cId="199774467" sldId="267"/>
        </pc:sldMkLst>
        <pc:spChg chg="mod">
          <ac:chgData name="Garbagnoli, Elisa" userId="14d52c1e-a7f3-4f16-8b05-6a7b52b3237d" providerId="ADAL" clId="{DCCE9710-5985-4BBC-B8D7-EC69E351F3DF}" dt="2023-03-31T14:50:44.516" v="460" actId="20577"/>
          <ac:spMkLst>
            <pc:docMk/>
            <pc:sldMk cId="199774467" sldId="267"/>
            <ac:spMk id="2" creationId="{F3C21503-A0D7-38DE-9C48-E96A7C211990}"/>
          </ac:spMkLst>
        </pc:spChg>
        <pc:spChg chg="mod">
          <ac:chgData name="Garbagnoli, Elisa" userId="14d52c1e-a7f3-4f16-8b05-6a7b52b3237d" providerId="ADAL" clId="{DCCE9710-5985-4BBC-B8D7-EC69E351F3DF}" dt="2023-03-31T15:11:56.497" v="914" actId="27636"/>
          <ac:spMkLst>
            <pc:docMk/>
            <pc:sldMk cId="199774467" sldId="267"/>
            <ac:spMk id="3" creationId="{E95BE4AE-9F87-48AD-B6BC-248C528CA690}"/>
          </ac:spMkLst>
        </pc:spChg>
      </pc:sldChg>
      <pc:sldChg chg="addSp delSp modSp new mod modClrScheme chgLayout">
        <pc:chgData name="Garbagnoli, Elisa" userId="14d52c1e-a7f3-4f16-8b05-6a7b52b3237d" providerId="ADAL" clId="{DCCE9710-5985-4BBC-B8D7-EC69E351F3DF}" dt="2023-03-31T15:08:01.229" v="818" actId="478"/>
        <pc:sldMkLst>
          <pc:docMk/>
          <pc:sldMk cId="533488739" sldId="268"/>
        </pc:sldMkLst>
        <pc:spChg chg="mod">
          <ac:chgData name="Garbagnoli, Elisa" userId="14d52c1e-a7f3-4f16-8b05-6a7b52b3237d" providerId="ADAL" clId="{DCCE9710-5985-4BBC-B8D7-EC69E351F3DF}" dt="2023-03-31T15:07:47.538" v="817" actId="1076"/>
          <ac:spMkLst>
            <pc:docMk/>
            <pc:sldMk cId="533488739" sldId="268"/>
            <ac:spMk id="2" creationId="{87343477-94A9-D8B4-2455-484411FB0A0A}"/>
          </ac:spMkLst>
        </pc:spChg>
        <pc:spChg chg="del">
          <ac:chgData name="Garbagnoli, Elisa" userId="14d52c1e-a7f3-4f16-8b05-6a7b52b3237d" providerId="ADAL" clId="{DCCE9710-5985-4BBC-B8D7-EC69E351F3DF}" dt="2023-03-31T15:07:40.468" v="816" actId="26606"/>
          <ac:spMkLst>
            <pc:docMk/>
            <pc:sldMk cId="533488739" sldId="268"/>
            <ac:spMk id="3" creationId="{1F4270FA-1F37-C1F9-F5F5-2369FB31A7A9}"/>
          </ac:spMkLst>
        </pc:spChg>
        <pc:spChg chg="add del mod">
          <ac:chgData name="Garbagnoli, Elisa" userId="14d52c1e-a7f3-4f16-8b05-6a7b52b3237d" providerId="ADAL" clId="{DCCE9710-5985-4BBC-B8D7-EC69E351F3DF}" dt="2023-03-31T15:08:01.229" v="818" actId="478"/>
          <ac:spMkLst>
            <pc:docMk/>
            <pc:sldMk cId="533488739" sldId="268"/>
            <ac:spMk id="9" creationId="{94D0D554-0614-1EEB-BC6C-22354F07B292}"/>
          </ac:spMkLst>
        </pc:spChg>
        <pc:picChg chg="add">
          <ac:chgData name="Garbagnoli, Elisa" userId="14d52c1e-a7f3-4f16-8b05-6a7b52b3237d" providerId="ADAL" clId="{DCCE9710-5985-4BBC-B8D7-EC69E351F3DF}" dt="2023-03-31T15:07:40.468" v="816" actId="26606"/>
          <ac:picMkLst>
            <pc:docMk/>
            <pc:sldMk cId="533488739" sldId="268"/>
            <ac:picMk id="5" creationId="{41512ECF-8EBD-A50A-174C-DF7E14008B20}"/>
          </ac:picMkLst>
        </pc:picChg>
      </pc:sldChg>
      <pc:sldChg chg="new del">
        <pc:chgData name="Garbagnoli, Elisa" userId="14d52c1e-a7f3-4f16-8b05-6a7b52b3237d" providerId="ADAL" clId="{DCCE9710-5985-4BBC-B8D7-EC69E351F3DF}" dt="2023-03-31T14:50:53.924" v="461" actId="47"/>
        <pc:sldMkLst>
          <pc:docMk/>
          <pc:sldMk cId="154626911" sldId="269"/>
        </pc:sldMkLst>
      </pc:sldChg>
      <pc:sldChg chg="modSp new mod">
        <pc:chgData name="Garbagnoli, Elisa" userId="14d52c1e-a7f3-4f16-8b05-6a7b52b3237d" providerId="ADAL" clId="{DCCE9710-5985-4BBC-B8D7-EC69E351F3DF}" dt="2023-03-31T15:11:26.681" v="912" actId="20577"/>
        <pc:sldMkLst>
          <pc:docMk/>
          <pc:sldMk cId="2275612963" sldId="269"/>
        </pc:sldMkLst>
        <pc:spChg chg="mod">
          <ac:chgData name="Garbagnoli, Elisa" userId="14d52c1e-a7f3-4f16-8b05-6a7b52b3237d" providerId="ADAL" clId="{DCCE9710-5985-4BBC-B8D7-EC69E351F3DF}" dt="2023-03-31T15:11:20.932" v="876" actId="20577"/>
          <ac:spMkLst>
            <pc:docMk/>
            <pc:sldMk cId="2275612963" sldId="269"/>
            <ac:spMk id="2" creationId="{1D984A8F-CEE3-80D5-D55C-7E6870657CB5}"/>
          </ac:spMkLst>
        </pc:spChg>
        <pc:spChg chg="mod">
          <ac:chgData name="Garbagnoli, Elisa" userId="14d52c1e-a7f3-4f16-8b05-6a7b52b3237d" providerId="ADAL" clId="{DCCE9710-5985-4BBC-B8D7-EC69E351F3DF}" dt="2023-03-31T15:11:26.681" v="912" actId="20577"/>
          <ac:spMkLst>
            <pc:docMk/>
            <pc:sldMk cId="2275612963" sldId="269"/>
            <ac:spMk id="3" creationId="{320D6DED-6FF5-FF6C-BBC3-DC65BFFD281B}"/>
          </ac:spMkLst>
        </pc:spChg>
      </pc:sldChg>
      <pc:sldChg chg="new del">
        <pc:chgData name="Garbagnoli, Elisa" userId="14d52c1e-a7f3-4f16-8b05-6a7b52b3237d" providerId="ADAL" clId="{DCCE9710-5985-4BBC-B8D7-EC69E351F3DF}" dt="2023-03-31T14:50:54.618" v="462" actId="47"/>
        <pc:sldMkLst>
          <pc:docMk/>
          <pc:sldMk cId="188921979" sldId="270"/>
        </pc:sldMkLst>
      </pc:sldChg>
      <pc:sldChg chg="new del">
        <pc:chgData name="Garbagnoli, Elisa" userId="14d52c1e-a7f3-4f16-8b05-6a7b52b3237d" providerId="ADAL" clId="{DCCE9710-5985-4BBC-B8D7-EC69E351F3DF}" dt="2023-03-31T14:50:55.775" v="463" actId="47"/>
        <pc:sldMkLst>
          <pc:docMk/>
          <pc:sldMk cId="3616970945" sldId="271"/>
        </pc:sldMkLst>
      </pc:sldChg>
      <pc:sldChg chg="add del">
        <pc:chgData name="Garbagnoli, Elisa" userId="14d52c1e-a7f3-4f16-8b05-6a7b52b3237d" providerId="ADAL" clId="{DCCE9710-5985-4BBC-B8D7-EC69E351F3DF}" dt="2023-03-31T14:48:04.926" v="331" actId="47"/>
        <pc:sldMkLst>
          <pc:docMk/>
          <pc:sldMk cId="1753873794" sldId="404"/>
        </pc:sldMkLst>
      </pc:sldChg>
      <pc:sldMasterChg chg="delSldLayout">
        <pc:chgData name="Garbagnoli, Elisa" userId="14d52c1e-a7f3-4f16-8b05-6a7b52b3237d" providerId="ADAL" clId="{DCCE9710-5985-4BBC-B8D7-EC69E351F3DF}" dt="2023-03-31T14:48:04.926" v="331" actId="47"/>
        <pc:sldMasterMkLst>
          <pc:docMk/>
          <pc:sldMasterMk cId="1977685899" sldId="2147483711"/>
        </pc:sldMasterMkLst>
        <pc:sldLayoutChg chg="del">
          <pc:chgData name="Garbagnoli, Elisa" userId="14d52c1e-a7f3-4f16-8b05-6a7b52b3237d" providerId="ADAL" clId="{DCCE9710-5985-4BBC-B8D7-EC69E351F3DF}" dt="2023-03-31T14:48:04.926" v="331" actId="47"/>
          <pc:sldLayoutMkLst>
            <pc:docMk/>
            <pc:sldMasterMk cId="1977685899" sldId="2147483711"/>
            <pc:sldLayoutMk cId="606982185" sldId="2147483765"/>
          </pc:sldLayoutMkLst>
        </pc:sldLayoutChg>
      </pc:sldMasterChg>
    </pc:docChg>
  </pc:docChgLst>
  <pc:docChgLst>
    <pc:chgData name="Garbagnoli, Elisa" userId="S::elisa.garbagnoli@cumbria.ac.uk::14d52c1e-a7f3-4f16-8b05-6a7b52b3237d" providerId="AD" clId="Web-{08D313E0-5B45-6879-2733-07D2B6F97D33}"/>
    <pc:docChg chg="delSld modSld">
      <pc:chgData name="Garbagnoli, Elisa" userId="S::elisa.garbagnoli@cumbria.ac.uk::14d52c1e-a7f3-4f16-8b05-6a7b52b3237d" providerId="AD" clId="Web-{08D313E0-5B45-6879-2733-07D2B6F97D33}" dt="2023-04-28T08:17:07.739" v="30" actId="20577"/>
      <pc:docMkLst>
        <pc:docMk/>
      </pc:docMkLst>
      <pc:sldChg chg="modSp">
        <pc:chgData name="Garbagnoli, Elisa" userId="S::elisa.garbagnoli@cumbria.ac.uk::14d52c1e-a7f3-4f16-8b05-6a7b52b3237d" providerId="AD" clId="Web-{08D313E0-5B45-6879-2733-07D2B6F97D33}" dt="2023-04-28T08:17:07.739" v="30" actId="20577"/>
        <pc:sldMkLst>
          <pc:docMk/>
          <pc:sldMk cId="2293620271" sldId="261"/>
        </pc:sldMkLst>
        <pc:spChg chg="mod">
          <ac:chgData name="Garbagnoli, Elisa" userId="S::elisa.garbagnoli@cumbria.ac.uk::14d52c1e-a7f3-4f16-8b05-6a7b52b3237d" providerId="AD" clId="Web-{08D313E0-5B45-6879-2733-07D2B6F97D33}" dt="2023-04-28T08:17:07.739" v="30" actId="20577"/>
          <ac:spMkLst>
            <pc:docMk/>
            <pc:sldMk cId="2293620271" sldId="261"/>
            <ac:spMk id="2" creationId="{2BE7FD03-E780-60CE-67E3-149EB8306CC6}"/>
          </ac:spMkLst>
        </pc:spChg>
      </pc:sldChg>
      <pc:sldChg chg="del">
        <pc:chgData name="Garbagnoli, Elisa" userId="S::elisa.garbagnoli@cumbria.ac.uk::14d52c1e-a7f3-4f16-8b05-6a7b52b3237d" providerId="AD" clId="Web-{08D313E0-5B45-6879-2733-07D2B6F97D33}" dt="2023-04-28T08:14:03.259" v="0"/>
        <pc:sldMkLst>
          <pc:docMk/>
          <pc:sldMk cId="7509686" sldId="264"/>
        </pc:sldMkLst>
      </pc:sldChg>
      <pc:sldChg chg="del">
        <pc:chgData name="Garbagnoli, Elisa" userId="S::elisa.garbagnoli@cumbria.ac.uk::14d52c1e-a7f3-4f16-8b05-6a7b52b3237d" providerId="AD" clId="Web-{08D313E0-5B45-6879-2733-07D2B6F97D33}" dt="2023-04-28T08:14:44.136" v="1"/>
        <pc:sldMkLst>
          <pc:docMk/>
          <pc:sldMk cId="1863938765" sldId="270"/>
        </pc:sldMkLst>
      </pc:sldChg>
    </pc:docChg>
  </pc:docChgLst>
  <pc:docChgLst>
    <pc:chgData name="Garbagnoli, Elisa" userId="14d52c1e-a7f3-4f16-8b05-6a7b52b3237d" providerId="ADAL" clId="{B461383F-54AC-4334-B7D9-84592A390650}"/>
    <pc:docChg chg="addSld modSld">
      <pc:chgData name="Garbagnoli, Elisa" userId="14d52c1e-a7f3-4f16-8b05-6a7b52b3237d" providerId="ADAL" clId="{B461383F-54AC-4334-B7D9-84592A390650}" dt="2023-05-04T08:53:31.469" v="30" actId="1076"/>
      <pc:docMkLst>
        <pc:docMk/>
      </pc:docMkLst>
      <pc:sldChg chg="modSp add mod">
        <pc:chgData name="Garbagnoli, Elisa" userId="14d52c1e-a7f3-4f16-8b05-6a7b52b3237d" providerId="ADAL" clId="{B461383F-54AC-4334-B7D9-84592A390650}" dt="2023-05-04T08:53:31.469" v="30" actId="1076"/>
        <pc:sldMkLst>
          <pc:docMk/>
          <pc:sldMk cId="1456778472" sldId="269"/>
        </pc:sldMkLst>
        <pc:spChg chg="mod">
          <ac:chgData name="Garbagnoli, Elisa" userId="14d52c1e-a7f3-4f16-8b05-6a7b52b3237d" providerId="ADAL" clId="{B461383F-54AC-4334-B7D9-84592A390650}" dt="2023-05-04T08:53:13.969" v="21" actId="20577"/>
          <ac:spMkLst>
            <pc:docMk/>
            <pc:sldMk cId="1456778472" sldId="269"/>
            <ac:spMk id="2" creationId="{F52AC94C-7841-F9A3-F515-CB22759FB996}"/>
          </ac:spMkLst>
        </pc:spChg>
        <pc:spChg chg="mod">
          <ac:chgData name="Garbagnoli, Elisa" userId="14d52c1e-a7f3-4f16-8b05-6a7b52b3237d" providerId="ADAL" clId="{B461383F-54AC-4334-B7D9-84592A390650}" dt="2023-05-04T08:53:31.469" v="30" actId="1076"/>
          <ac:spMkLst>
            <pc:docMk/>
            <pc:sldMk cId="1456778472" sldId="269"/>
            <ac:spMk id="3" creationId="{45F81E8A-5B27-4DE2-2225-A7E776D49337}"/>
          </ac:spMkLst>
        </pc:spChg>
      </pc:sldChg>
    </pc:docChg>
  </pc:docChgLst>
  <pc:docChgLst>
    <pc:chgData name="Garbagnoli, Elisa" userId="14d52c1e-a7f3-4f16-8b05-6a7b52b3237d" providerId="ADAL" clId="{D2623180-EF36-4869-BA3B-5284CF9BDDD9}"/>
    <pc:docChg chg="undo custSel addSld delSld modSld">
      <pc:chgData name="Garbagnoli, Elisa" userId="14d52c1e-a7f3-4f16-8b05-6a7b52b3237d" providerId="ADAL" clId="{D2623180-EF36-4869-BA3B-5284CF9BDDD9}" dt="2023-04-20T13:29:52.620" v="1261"/>
      <pc:docMkLst>
        <pc:docMk/>
      </pc:docMkLst>
      <pc:sldChg chg="addSp delSp modSp mod modClrScheme chgLayout">
        <pc:chgData name="Garbagnoli, Elisa" userId="14d52c1e-a7f3-4f16-8b05-6a7b52b3237d" providerId="ADAL" clId="{D2623180-EF36-4869-BA3B-5284CF9BDDD9}" dt="2023-04-20T13:29:52.620" v="1261"/>
        <pc:sldMkLst>
          <pc:docMk/>
          <pc:sldMk cId="3309271646" sldId="258"/>
        </pc:sldMkLst>
        <pc:spChg chg="mod">
          <ac:chgData name="Garbagnoli, Elisa" userId="14d52c1e-a7f3-4f16-8b05-6a7b52b3237d" providerId="ADAL" clId="{D2623180-EF36-4869-BA3B-5284CF9BDDD9}" dt="2023-04-20T13:25:27.734" v="1167" actId="26606"/>
          <ac:spMkLst>
            <pc:docMk/>
            <pc:sldMk cId="3309271646" sldId="258"/>
            <ac:spMk id="2" creationId="{688ADADB-6C98-1EB6-B558-FCCB08CB9E48}"/>
          </ac:spMkLst>
        </pc:spChg>
        <pc:spChg chg="add del mod">
          <ac:chgData name="Garbagnoli, Elisa" userId="14d52c1e-a7f3-4f16-8b05-6a7b52b3237d" providerId="ADAL" clId="{D2623180-EF36-4869-BA3B-5284CF9BDDD9}" dt="2023-04-20T13:25:27.734" v="1167" actId="26606"/>
          <ac:spMkLst>
            <pc:docMk/>
            <pc:sldMk cId="3309271646" sldId="258"/>
            <ac:spMk id="8" creationId="{447177F6-E6FC-A24D-980C-A3CCB037A2F4}"/>
          </ac:spMkLst>
        </pc:spChg>
        <pc:graphicFrameChg chg="mod modGraphic">
          <ac:chgData name="Garbagnoli, Elisa" userId="14d52c1e-a7f3-4f16-8b05-6a7b52b3237d" providerId="ADAL" clId="{D2623180-EF36-4869-BA3B-5284CF9BDDD9}" dt="2023-04-20T13:29:52.620" v="1261"/>
          <ac:graphicFrameMkLst>
            <pc:docMk/>
            <pc:sldMk cId="3309271646" sldId="258"/>
            <ac:graphicFrameMk id="6" creationId="{2A5747DE-F82F-1497-D449-CD6B5B0303B9}"/>
          </ac:graphicFrameMkLst>
        </pc:graphicFrameChg>
      </pc:sldChg>
      <pc:sldChg chg="modSp mod">
        <pc:chgData name="Garbagnoli, Elisa" userId="14d52c1e-a7f3-4f16-8b05-6a7b52b3237d" providerId="ADAL" clId="{D2623180-EF36-4869-BA3B-5284CF9BDDD9}" dt="2023-04-20T13:26:12.133" v="1168" actId="20577"/>
        <pc:sldMkLst>
          <pc:docMk/>
          <pc:sldMk cId="2293620271" sldId="261"/>
        </pc:sldMkLst>
        <pc:spChg chg="mod">
          <ac:chgData name="Garbagnoli, Elisa" userId="14d52c1e-a7f3-4f16-8b05-6a7b52b3237d" providerId="ADAL" clId="{D2623180-EF36-4869-BA3B-5284CF9BDDD9}" dt="2023-04-20T12:55:17.049" v="34" actId="20577"/>
          <ac:spMkLst>
            <pc:docMk/>
            <pc:sldMk cId="2293620271" sldId="261"/>
            <ac:spMk id="2" creationId="{2BE7FD03-E780-60CE-67E3-149EB8306CC6}"/>
          </ac:spMkLst>
        </pc:spChg>
        <pc:spChg chg="mod">
          <ac:chgData name="Garbagnoli, Elisa" userId="14d52c1e-a7f3-4f16-8b05-6a7b52b3237d" providerId="ADAL" clId="{D2623180-EF36-4869-BA3B-5284CF9BDDD9}" dt="2023-04-20T13:26:12.133" v="1168" actId="20577"/>
          <ac:spMkLst>
            <pc:docMk/>
            <pc:sldMk cId="2293620271" sldId="261"/>
            <ac:spMk id="3" creationId="{A51CD7F1-69C4-1C09-6B1F-6A1F6034386C}"/>
          </ac:spMkLst>
        </pc:spChg>
      </pc:sldChg>
      <pc:sldChg chg="modSp mod">
        <pc:chgData name="Garbagnoli, Elisa" userId="14d52c1e-a7f3-4f16-8b05-6a7b52b3237d" providerId="ADAL" clId="{D2623180-EF36-4869-BA3B-5284CF9BDDD9}" dt="2023-04-20T13:26:35.989" v="1170" actId="20577"/>
        <pc:sldMkLst>
          <pc:docMk/>
          <pc:sldMk cId="2102160947" sldId="262"/>
        </pc:sldMkLst>
        <pc:spChg chg="mod">
          <ac:chgData name="Garbagnoli, Elisa" userId="14d52c1e-a7f3-4f16-8b05-6a7b52b3237d" providerId="ADAL" clId="{D2623180-EF36-4869-BA3B-5284CF9BDDD9}" dt="2023-04-20T13:26:35.989" v="1170" actId="20577"/>
          <ac:spMkLst>
            <pc:docMk/>
            <pc:sldMk cId="2102160947" sldId="262"/>
            <ac:spMk id="3" creationId="{785B0B3B-EE55-947B-963E-158FC4C7610D}"/>
          </ac:spMkLst>
        </pc:spChg>
      </pc:sldChg>
      <pc:sldChg chg="modSp mod">
        <pc:chgData name="Garbagnoli, Elisa" userId="14d52c1e-a7f3-4f16-8b05-6a7b52b3237d" providerId="ADAL" clId="{D2623180-EF36-4869-BA3B-5284CF9BDDD9}" dt="2023-04-20T13:27:39.658" v="1215" actId="20577"/>
        <pc:sldMkLst>
          <pc:docMk/>
          <pc:sldMk cId="3912328024" sldId="263"/>
        </pc:sldMkLst>
        <pc:spChg chg="mod">
          <ac:chgData name="Garbagnoli, Elisa" userId="14d52c1e-a7f3-4f16-8b05-6a7b52b3237d" providerId="ADAL" clId="{D2623180-EF36-4869-BA3B-5284CF9BDDD9}" dt="2023-04-20T13:27:39.658" v="1215" actId="20577"/>
          <ac:spMkLst>
            <pc:docMk/>
            <pc:sldMk cId="3912328024" sldId="263"/>
            <ac:spMk id="3" creationId="{D52A9A46-D3F5-804C-ED40-A4D8FE7BF82C}"/>
          </ac:spMkLst>
        </pc:spChg>
      </pc:sldChg>
      <pc:sldChg chg="modSp mod">
        <pc:chgData name="Garbagnoli, Elisa" userId="14d52c1e-a7f3-4f16-8b05-6a7b52b3237d" providerId="ADAL" clId="{D2623180-EF36-4869-BA3B-5284CF9BDDD9}" dt="2023-04-20T13:28:15.084" v="1218" actId="1076"/>
        <pc:sldMkLst>
          <pc:docMk/>
          <pc:sldMk cId="3166155626" sldId="265"/>
        </pc:sldMkLst>
        <pc:spChg chg="mod">
          <ac:chgData name="Garbagnoli, Elisa" userId="14d52c1e-a7f3-4f16-8b05-6a7b52b3237d" providerId="ADAL" clId="{D2623180-EF36-4869-BA3B-5284CF9BDDD9}" dt="2023-04-20T13:28:15.084" v="1218" actId="1076"/>
          <ac:spMkLst>
            <pc:docMk/>
            <pc:sldMk cId="3166155626" sldId="265"/>
            <ac:spMk id="3" creationId="{C1610CA8-B806-16CF-0B54-E4B2DFAD3DB1}"/>
          </ac:spMkLst>
        </pc:spChg>
      </pc:sldChg>
      <pc:sldChg chg="modSp mod">
        <pc:chgData name="Garbagnoli, Elisa" userId="14d52c1e-a7f3-4f16-8b05-6a7b52b3237d" providerId="ADAL" clId="{D2623180-EF36-4869-BA3B-5284CF9BDDD9}" dt="2023-04-20T13:28:39.716" v="1223" actId="27636"/>
        <pc:sldMkLst>
          <pc:docMk/>
          <pc:sldMk cId="1073042362" sldId="266"/>
        </pc:sldMkLst>
        <pc:spChg chg="mod">
          <ac:chgData name="Garbagnoli, Elisa" userId="14d52c1e-a7f3-4f16-8b05-6a7b52b3237d" providerId="ADAL" clId="{D2623180-EF36-4869-BA3B-5284CF9BDDD9}" dt="2023-04-20T13:28:39.716" v="1223" actId="27636"/>
          <ac:spMkLst>
            <pc:docMk/>
            <pc:sldMk cId="1073042362" sldId="266"/>
            <ac:spMk id="3" creationId="{E866E5B9-7AC2-2CC0-86B2-5794F5CDA5D0}"/>
          </ac:spMkLst>
        </pc:spChg>
      </pc:sldChg>
      <pc:sldChg chg="modSp mod">
        <pc:chgData name="Garbagnoli, Elisa" userId="14d52c1e-a7f3-4f16-8b05-6a7b52b3237d" providerId="ADAL" clId="{D2623180-EF36-4869-BA3B-5284CF9BDDD9}" dt="2023-04-20T13:29:21.237" v="1260" actId="20577"/>
        <pc:sldMkLst>
          <pc:docMk/>
          <pc:sldMk cId="199774467" sldId="267"/>
        </pc:sldMkLst>
        <pc:spChg chg="mod">
          <ac:chgData name="Garbagnoli, Elisa" userId="14d52c1e-a7f3-4f16-8b05-6a7b52b3237d" providerId="ADAL" clId="{D2623180-EF36-4869-BA3B-5284CF9BDDD9}" dt="2023-04-20T13:29:11.406" v="1258" actId="20577"/>
          <ac:spMkLst>
            <pc:docMk/>
            <pc:sldMk cId="199774467" sldId="267"/>
            <ac:spMk id="2" creationId="{F3C21503-A0D7-38DE-9C48-E96A7C211990}"/>
          </ac:spMkLst>
        </pc:spChg>
        <pc:spChg chg="mod">
          <ac:chgData name="Garbagnoli, Elisa" userId="14d52c1e-a7f3-4f16-8b05-6a7b52b3237d" providerId="ADAL" clId="{D2623180-EF36-4869-BA3B-5284CF9BDDD9}" dt="2023-04-20T13:29:21.237" v="1260" actId="20577"/>
          <ac:spMkLst>
            <pc:docMk/>
            <pc:sldMk cId="199774467" sldId="267"/>
            <ac:spMk id="3" creationId="{E95BE4AE-9F87-48AD-B6BC-248C528CA690}"/>
          </ac:spMkLst>
        </pc:spChg>
      </pc:sldChg>
      <pc:sldChg chg="modSp mod">
        <pc:chgData name="Garbagnoli, Elisa" userId="14d52c1e-a7f3-4f16-8b05-6a7b52b3237d" providerId="ADAL" clId="{D2623180-EF36-4869-BA3B-5284CF9BDDD9}" dt="2023-04-20T12:53:21.628" v="2" actId="207"/>
        <pc:sldMkLst>
          <pc:docMk/>
          <pc:sldMk cId="533488739" sldId="268"/>
        </pc:sldMkLst>
        <pc:spChg chg="mod">
          <ac:chgData name="Garbagnoli, Elisa" userId="14d52c1e-a7f3-4f16-8b05-6a7b52b3237d" providerId="ADAL" clId="{D2623180-EF36-4869-BA3B-5284CF9BDDD9}" dt="2023-04-20T12:53:21.628" v="2" actId="207"/>
          <ac:spMkLst>
            <pc:docMk/>
            <pc:sldMk cId="533488739" sldId="268"/>
            <ac:spMk id="2" creationId="{87343477-94A9-D8B4-2455-484411FB0A0A}"/>
          </ac:spMkLst>
        </pc:spChg>
      </pc:sldChg>
      <pc:sldChg chg="modSp del mod">
        <pc:chgData name="Garbagnoli, Elisa" userId="14d52c1e-a7f3-4f16-8b05-6a7b52b3237d" providerId="ADAL" clId="{D2623180-EF36-4869-BA3B-5284CF9BDDD9}" dt="2023-04-20T13:19:05.649" v="983" actId="47"/>
        <pc:sldMkLst>
          <pc:docMk/>
          <pc:sldMk cId="2275612963" sldId="269"/>
        </pc:sldMkLst>
        <pc:spChg chg="mod">
          <ac:chgData name="Garbagnoli, Elisa" userId="14d52c1e-a7f3-4f16-8b05-6a7b52b3237d" providerId="ADAL" clId="{D2623180-EF36-4869-BA3B-5284CF9BDDD9}" dt="2023-04-20T13:18:57.807" v="981" actId="20577"/>
          <ac:spMkLst>
            <pc:docMk/>
            <pc:sldMk cId="2275612963" sldId="269"/>
            <ac:spMk id="3" creationId="{320D6DED-6FF5-FF6C-BBC3-DC65BFFD281B}"/>
          </ac:spMkLst>
        </pc:spChg>
      </pc:sldChg>
      <pc:sldChg chg="modSp add mod">
        <pc:chgData name="Garbagnoli, Elisa" userId="14d52c1e-a7f3-4f16-8b05-6a7b52b3237d" providerId="ADAL" clId="{D2623180-EF36-4869-BA3B-5284CF9BDDD9}" dt="2023-04-20T13:28:49.684" v="1224" actId="255"/>
        <pc:sldMkLst>
          <pc:docMk/>
          <pc:sldMk cId="1863938765" sldId="270"/>
        </pc:sldMkLst>
        <pc:spChg chg="mod">
          <ac:chgData name="Garbagnoli, Elisa" userId="14d52c1e-a7f3-4f16-8b05-6a7b52b3237d" providerId="ADAL" clId="{D2623180-EF36-4869-BA3B-5284CF9BDDD9}" dt="2023-04-20T13:19:16.163" v="1015" actId="20577"/>
          <ac:spMkLst>
            <pc:docMk/>
            <pc:sldMk cId="1863938765" sldId="270"/>
            <ac:spMk id="2" creationId="{D6F768D3-F0F1-F054-B35B-65EBD069462E}"/>
          </ac:spMkLst>
        </pc:spChg>
        <pc:spChg chg="mod">
          <ac:chgData name="Garbagnoli, Elisa" userId="14d52c1e-a7f3-4f16-8b05-6a7b52b3237d" providerId="ADAL" clId="{D2623180-EF36-4869-BA3B-5284CF9BDDD9}" dt="2023-04-20T13:28:49.684" v="1224" actId="255"/>
          <ac:spMkLst>
            <pc:docMk/>
            <pc:sldMk cId="1863938765" sldId="270"/>
            <ac:spMk id="3" creationId="{E866E5B9-7AC2-2CC0-86B2-5794F5CDA5D0}"/>
          </ac:spMkLst>
        </pc:spChg>
      </pc:sldChg>
      <pc:sldChg chg="add del">
        <pc:chgData name="Garbagnoli, Elisa" userId="14d52c1e-a7f3-4f16-8b05-6a7b52b3237d" providerId="ADAL" clId="{D2623180-EF36-4869-BA3B-5284CF9BDDD9}" dt="2023-04-20T13:21:27.256" v="1152"/>
        <pc:sldMkLst>
          <pc:docMk/>
          <pc:sldMk cId="390277689" sldId="271"/>
        </pc:sldMkLst>
      </pc:sldChg>
      <pc:sldChg chg="add del">
        <pc:chgData name="Garbagnoli, Elisa" userId="14d52c1e-a7f3-4f16-8b05-6a7b52b3237d" providerId="ADAL" clId="{D2623180-EF36-4869-BA3B-5284CF9BDDD9}" dt="2023-04-20T13:21:20.181" v="1149" actId="47"/>
        <pc:sldMkLst>
          <pc:docMk/>
          <pc:sldMk cId="596044032" sldId="271"/>
        </pc:sldMkLst>
      </pc:sldChg>
    </pc:docChg>
  </pc:docChgLst>
  <pc:docChgLst>
    <pc:chgData name="Watson, Joanne (Student Services)" userId="S::joanne.watson@cumbria.ac.uk::559c6153-e1f1-46aa-b65c-6058d386ec7c" providerId="AD" clId="Web-{10D5678E-7CD1-C3C2-F77E-56F615DCA1C7}"/>
    <pc:docChg chg="modSld">
      <pc:chgData name="Watson, Joanne (Student Services)" userId="S::joanne.watson@cumbria.ac.uk::559c6153-e1f1-46aa-b65c-6058d386ec7c" providerId="AD" clId="Web-{10D5678E-7CD1-C3C2-F77E-56F615DCA1C7}" dt="2023-04-24T13:48:58.499" v="5" actId="20577"/>
      <pc:docMkLst>
        <pc:docMk/>
      </pc:docMkLst>
      <pc:sldChg chg="modSp">
        <pc:chgData name="Watson, Joanne (Student Services)" userId="S::joanne.watson@cumbria.ac.uk::559c6153-e1f1-46aa-b65c-6058d386ec7c" providerId="AD" clId="Web-{10D5678E-7CD1-C3C2-F77E-56F615DCA1C7}" dt="2023-04-24T13:48:58.499" v="5" actId="20577"/>
        <pc:sldMkLst>
          <pc:docMk/>
          <pc:sldMk cId="199774467" sldId="267"/>
        </pc:sldMkLst>
        <pc:spChg chg="mod">
          <ac:chgData name="Watson, Joanne (Student Services)" userId="S::joanne.watson@cumbria.ac.uk::559c6153-e1f1-46aa-b65c-6058d386ec7c" providerId="AD" clId="Web-{10D5678E-7CD1-C3C2-F77E-56F615DCA1C7}" dt="2023-04-24T13:48:58.499" v="5" actId="20577"/>
          <ac:spMkLst>
            <pc:docMk/>
            <pc:sldMk cId="199774467" sldId="267"/>
            <ac:spMk id="3" creationId="{E95BE4AE-9F87-48AD-B6BC-248C528CA690}"/>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6" Type="http://schemas.openxmlformats.org/officeDocument/2006/relationships/image" Target="../media/image21.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6" Type="http://schemas.openxmlformats.org/officeDocument/2006/relationships/image" Target="../media/image21.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AEE20C-335B-4743-A6BD-BDF49CD51FC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4461D7F-B2A2-49D8-B3A3-F7A75E5D93BD}">
      <dgm:prSet custT="1"/>
      <dgm:spPr/>
      <dgm:t>
        <a:bodyPr/>
        <a:lstStyle/>
        <a:p>
          <a:pPr>
            <a:lnSpc>
              <a:spcPct val="100000"/>
            </a:lnSpc>
          </a:pPr>
          <a:r>
            <a:rPr lang="en-GB" sz="2000" b="0" i="0"/>
            <a:t>How confident do you feel about your next steps? </a:t>
          </a:r>
          <a:endParaRPr lang="en-US" sz="2000" dirty="0"/>
        </a:p>
      </dgm:t>
    </dgm:pt>
    <dgm:pt modelId="{A26347C7-E2EF-4FC5-8888-E1C721D4AB7D}" type="parTrans" cxnId="{F4CFEBA3-D681-4263-8130-25FC87A1E3BE}">
      <dgm:prSet/>
      <dgm:spPr/>
      <dgm:t>
        <a:bodyPr/>
        <a:lstStyle/>
        <a:p>
          <a:endParaRPr lang="en-US" sz="2000"/>
        </a:p>
      </dgm:t>
    </dgm:pt>
    <dgm:pt modelId="{FD5CE50A-98F7-4720-9D69-DD3F844C8F73}" type="sibTrans" cxnId="{F4CFEBA3-D681-4263-8130-25FC87A1E3BE}">
      <dgm:prSet/>
      <dgm:spPr/>
      <dgm:t>
        <a:bodyPr/>
        <a:lstStyle/>
        <a:p>
          <a:endParaRPr lang="en-US" sz="2000"/>
        </a:p>
      </dgm:t>
    </dgm:pt>
    <dgm:pt modelId="{4D45D822-C671-4B4A-8623-DA19A2E5D6AB}">
      <dgm:prSet custT="1"/>
      <dgm:spPr>
        <a:solidFill>
          <a:schemeClr val="bg2"/>
        </a:solidFill>
      </dgm:spPr>
      <dgm:t>
        <a:bodyPr/>
        <a:lstStyle/>
        <a:p>
          <a:pPr>
            <a:lnSpc>
              <a:spcPct val="100000"/>
            </a:lnSpc>
          </a:pPr>
          <a:r>
            <a:rPr lang="en-GB" sz="2000" b="0" i="0"/>
            <a:t>What do you think you can take from your degree into the workplace? </a:t>
          </a:r>
          <a:endParaRPr lang="en-US" sz="2000" dirty="0"/>
        </a:p>
      </dgm:t>
    </dgm:pt>
    <dgm:pt modelId="{C4A1D77A-76C9-4F68-8410-0DD80FA2822E}" type="parTrans" cxnId="{096CB26F-7A70-4E9B-A937-C67CA35E32A4}">
      <dgm:prSet/>
      <dgm:spPr/>
      <dgm:t>
        <a:bodyPr/>
        <a:lstStyle/>
        <a:p>
          <a:endParaRPr lang="en-US" sz="2000"/>
        </a:p>
      </dgm:t>
    </dgm:pt>
    <dgm:pt modelId="{4768FE91-8FE1-4CFB-AFD5-6233656FBBFD}" type="sibTrans" cxnId="{096CB26F-7A70-4E9B-A937-C67CA35E32A4}">
      <dgm:prSet/>
      <dgm:spPr/>
      <dgm:t>
        <a:bodyPr/>
        <a:lstStyle/>
        <a:p>
          <a:endParaRPr lang="en-US" sz="2000"/>
        </a:p>
      </dgm:t>
    </dgm:pt>
    <dgm:pt modelId="{08AD9FC9-11E2-4B46-BA0B-A8DBEFCEE270}">
      <dgm:prSet custT="1"/>
      <dgm:spPr/>
      <dgm:t>
        <a:bodyPr/>
        <a:lstStyle/>
        <a:p>
          <a:pPr>
            <a:lnSpc>
              <a:spcPct val="100000"/>
            </a:lnSpc>
          </a:pPr>
          <a:r>
            <a:rPr lang="en-GB" sz="2000" b="0" i="0" dirty="0"/>
            <a:t>What support do you think you may need?</a:t>
          </a:r>
          <a:endParaRPr lang="en-US" sz="2000" dirty="0"/>
        </a:p>
      </dgm:t>
    </dgm:pt>
    <dgm:pt modelId="{55695BA5-BA86-4755-9EA6-F8A814F2E07F}" type="parTrans" cxnId="{C0ED9470-3EAC-49F8-A32B-4D182F8656F5}">
      <dgm:prSet/>
      <dgm:spPr/>
      <dgm:t>
        <a:bodyPr/>
        <a:lstStyle/>
        <a:p>
          <a:endParaRPr lang="en-US" sz="2000"/>
        </a:p>
      </dgm:t>
    </dgm:pt>
    <dgm:pt modelId="{AF1D13F5-ECCF-42A4-BDB6-E666A147B094}" type="sibTrans" cxnId="{C0ED9470-3EAC-49F8-A32B-4D182F8656F5}">
      <dgm:prSet/>
      <dgm:spPr/>
      <dgm:t>
        <a:bodyPr/>
        <a:lstStyle/>
        <a:p>
          <a:endParaRPr lang="en-US" sz="2000"/>
        </a:p>
      </dgm:t>
    </dgm:pt>
    <dgm:pt modelId="{07F0F0B4-10C4-44E1-B392-01D2E214C9AA}" type="pres">
      <dgm:prSet presAssocID="{79AEE20C-335B-4743-A6BD-BDF49CD51FCA}" presName="root" presStyleCnt="0">
        <dgm:presLayoutVars>
          <dgm:dir/>
          <dgm:resizeHandles val="exact"/>
        </dgm:presLayoutVars>
      </dgm:prSet>
      <dgm:spPr/>
    </dgm:pt>
    <dgm:pt modelId="{2DF52602-C92E-4C6D-AF1A-E27BCC693624}" type="pres">
      <dgm:prSet presAssocID="{64461D7F-B2A2-49D8-B3A3-F7A75E5D93BD}" presName="compNode" presStyleCnt="0"/>
      <dgm:spPr/>
    </dgm:pt>
    <dgm:pt modelId="{C3E832B7-43BF-4618-AB0E-20349519494C}" type="pres">
      <dgm:prSet presAssocID="{64461D7F-B2A2-49D8-B3A3-F7A75E5D93BD}" presName="bgRect" presStyleLbl="bgShp" presStyleIdx="0" presStyleCnt="3" custLinFactNeighborX="-2761" custLinFactNeighborY="-10867"/>
      <dgm:spPr>
        <a:solidFill>
          <a:schemeClr val="bg2"/>
        </a:solidFill>
      </dgm:spPr>
    </dgm:pt>
    <dgm:pt modelId="{7250731B-9C9D-4DF4-B642-A6FE69200CAA}" type="pres">
      <dgm:prSet presAssocID="{64461D7F-B2A2-49D8-B3A3-F7A75E5D93BD}" presName="iconRect" presStyleLbl="node1" presStyleIdx="0" presStyleCnt="3" custLinFactNeighborY="4954"/>
      <dgm:spPr>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extLst>
        <a:ext uri="{E40237B7-FDA0-4F09-8148-C483321AD2D9}">
          <dgm14:cNvPr xmlns:dgm14="http://schemas.microsoft.com/office/drawing/2010/diagram" id="0" name="" descr="Neutral Face with No Fill"/>
        </a:ext>
      </dgm:extLst>
    </dgm:pt>
    <dgm:pt modelId="{4CA47457-11ED-45E0-9384-A91EF2C9DEFD}" type="pres">
      <dgm:prSet presAssocID="{64461D7F-B2A2-49D8-B3A3-F7A75E5D93BD}" presName="spaceRect" presStyleCnt="0"/>
      <dgm:spPr/>
    </dgm:pt>
    <dgm:pt modelId="{F36C1335-6A6E-46C6-91FD-9C7BE36A8C7B}" type="pres">
      <dgm:prSet presAssocID="{64461D7F-B2A2-49D8-B3A3-F7A75E5D93BD}" presName="parTx" presStyleLbl="revTx" presStyleIdx="0" presStyleCnt="3">
        <dgm:presLayoutVars>
          <dgm:chMax val="0"/>
          <dgm:chPref val="0"/>
        </dgm:presLayoutVars>
      </dgm:prSet>
      <dgm:spPr/>
    </dgm:pt>
    <dgm:pt modelId="{1AE3AEC5-F6D2-43A4-88BA-61B904782A12}" type="pres">
      <dgm:prSet presAssocID="{FD5CE50A-98F7-4720-9D69-DD3F844C8F73}" presName="sibTrans" presStyleCnt="0"/>
      <dgm:spPr/>
    </dgm:pt>
    <dgm:pt modelId="{89E8716D-840B-4E29-B7B8-FEC4428BF9B2}" type="pres">
      <dgm:prSet presAssocID="{4D45D822-C671-4B4A-8623-DA19A2E5D6AB}" presName="compNode" presStyleCnt="0"/>
      <dgm:spPr/>
    </dgm:pt>
    <dgm:pt modelId="{296947E0-6EF6-40BF-8106-897F45CF935A}" type="pres">
      <dgm:prSet presAssocID="{4D45D822-C671-4B4A-8623-DA19A2E5D6AB}" presName="bgRect" presStyleLbl="bgShp" presStyleIdx="1" presStyleCnt="3"/>
      <dgm:spPr>
        <a:solidFill>
          <a:schemeClr val="bg2"/>
        </a:solidFill>
      </dgm:spPr>
    </dgm:pt>
    <dgm:pt modelId="{6D280A24-01C9-4575-ACEB-9B7AEC7DE7B5}" type="pres">
      <dgm:prSet presAssocID="{4D45D822-C671-4B4A-8623-DA19A2E5D6AB}" presName="iconRect" presStyleLbl="node1" presStyleIdx="1" presStyleCnt="3" custLinFactNeighborX="2477" custLinFactNeighborY="8669"/>
      <dgm:spPr>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extLst>
        <a:ext uri="{E40237B7-FDA0-4F09-8148-C483321AD2D9}">
          <dgm14:cNvPr xmlns:dgm14="http://schemas.microsoft.com/office/drawing/2010/diagram" id="0" name="" descr="Office Worker"/>
        </a:ext>
      </dgm:extLst>
    </dgm:pt>
    <dgm:pt modelId="{56F907E4-6FD3-40D0-A395-DAFBC252FA33}" type="pres">
      <dgm:prSet presAssocID="{4D45D822-C671-4B4A-8623-DA19A2E5D6AB}" presName="spaceRect" presStyleCnt="0"/>
      <dgm:spPr/>
    </dgm:pt>
    <dgm:pt modelId="{80EC71E2-A03C-4603-8540-7C3C14609CBF}" type="pres">
      <dgm:prSet presAssocID="{4D45D822-C671-4B4A-8623-DA19A2E5D6AB}" presName="parTx" presStyleLbl="revTx" presStyleIdx="1" presStyleCnt="3">
        <dgm:presLayoutVars>
          <dgm:chMax val="0"/>
          <dgm:chPref val="0"/>
        </dgm:presLayoutVars>
      </dgm:prSet>
      <dgm:spPr/>
    </dgm:pt>
    <dgm:pt modelId="{D6CA8142-A88F-4964-BF43-53E7C2F5AD3A}" type="pres">
      <dgm:prSet presAssocID="{4768FE91-8FE1-4CFB-AFD5-6233656FBBFD}" presName="sibTrans" presStyleCnt="0"/>
      <dgm:spPr/>
    </dgm:pt>
    <dgm:pt modelId="{74294E51-F3A2-46BF-9D91-D7BCBFF9495E}" type="pres">
      <dgm:prSet presAssocID="{08AD9FC9-11E2-4B46-BA0B-A8DBEFCEE270}" presName="compNode" presStyleCnt="0"/>
      <dgm:spPr/>
    </dgm:pt>
    <dgm:pt modelId="{504E93F9-B53B-4CEE-850B-0999DB7F9CC8}" type="pres">
      <dgm:prSet presAssocID="{08AD9FC9-11E2-4B46-BA0B-A8DBEFCEE270}" presName="bgRect" presStyleLbl="bgShp" presStyleIdx="2" presStyleCnt="3" custLinFactNeighborX="3129" custLinFactNeighborY="-12456"/>
      <dgm:spPr>
        <a:solidFill>
          <a:schemeClr val="bg2"/>
        </a:solidFill>
      </dgm:spPr>
    </dgm:pt>
    <dgm:pt modelId="{C4FB7FEC-FE6D-4558-B5E5-750CDAE96A5E}" type="pres">
      <dgm:prSet presAssocID="{08AD9FC9-11E2-4B46-BA0B-A8DBEFCEE270}" presName="iconRect" presStyleLbl="node1" presStyleIdx="2" presStyleCnt="3" custLinFactNeighborX="1239" custLinFactNeighborY="-4954"/>
      <dgm:spPr>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extLst>
        <a:ext uri="{E40237B7-FDA0-4F09-8148-C483321AD2D9}">
          <dgm14:cNvPr xmlns:dgm14="http://schemas.microsoft.com/office/drawing/2010/diagram" id="0" name="" descr="Questions"/>
        </a:ext>
      </dgm:extLst>
    </dgm:pt>
    <dgm:pt modelId="{609B427A-0A52-4603-B1EC-0E5EF6BF4093}" type="pres">
      <dgm:prSet presAssocID="{08AD9FC9-11E2-4B46-BA0B-A8DBEFCEE270}" presName="spaceRect" presStyleCnt="0"/>
      <dgm:spPr/>
    </dgm:pt>
    <dgm:pt modelId="{5B602FE3-346A-49D7-9055-22CD28FA9364}" type="pres">
      <dgm:prSet presAssocID="{08AD9FC9-11E2-4B46-BA0B-A8DBEFCEE270}" presName="parTx" presStyleLbl="revTx" presStyleIdx="2" presStyleCnt="3">
        <dgm:presLayoutVars>
          <dgm:chMax val="0"/>
          <dgm:chPref val="0"/>
        </dgm:presLayoutVars>
      </dgm:prSet>
      <dgm:spPr/>
    </dgm:pt>
  </dgm:ptLst>
  <dgm:cxnLst>
    <dgm:cxn modelId="{6508925C-06CD-4CF0-9277-0EAC0207AB8E}" type="presOf" srcId="{64461D7F-B2A2-49D8-B3A3-F7A75E5D93BD}" destId="{F36C1335-6A6E-46C6-91FD-9C7BE36A8C7B}" srcOrd="0" destOrd="0" presId="urn:microsoft.com/office/officeart/2018/2/layout/IconVerticalSolidList"/>
    <dgm:cxn modelId="{096CB26F-7A70-4E9B-A937-C67CA35E32A4}" srcId="{79AEE20C-335B-4743-A6BD-BDF49CD51FCA}" destId="{4D45D822-C671-4B4A-8623-DA19A2E5D6AB}" srcOrd="1" destOrd="0" parTransId="{C4A1D77A-76C9-4F68-8410-0DD80FA2822E}" sibTransId="{4768FE91-8FE1-4CFB-AFD5-6233656FBBFD}"/>
    <dgm:cxn modelId="{C0ED9470-3EAC-49F8-A32B-4D182F8656F5}" srcId="{79AEE20C-335B-4743-A6BD-BDF49CD51FCA}" destId="{08AD9FC9-11E2-4B46-BA0B-A8DBEFCEE270}" srcOrd="2" destOrd="0" parTransId="{55695BA5-BA86-4755-9EA6-F8A814F2E07F}" sibTransId="{AF1D13F5-ECCF-42A4-BDB6-E666A147B094}"/>
    <dgm:cxn modelId="{90014F53-A24C-41D4-BEBD-98B9972716EF}" type="presOf" srcId="{08AD9FC9-11E2-4B46-BA0B-A8DBEFCEE270}" destId="{5B602FE3-346A-49D7-9055-22CD28FA9364}" srcOrd="0" destOrd="0" presId="urn:microsoft.com/office/officeart/2018/2/layout/IconVerticalSolidList"/>
    <dgm:cxn modelId="{F4CFEBA3-D681-4263-8130-25FC87A1E3BE}" srcId="{79AEE20C-335B-4743-A6BD-BDF49CD51FCA}" destId="{64461D7F-B2A2-49D8-B3A3-F7A75E5D93BD}" srcOrd="0" destOrd="0" parTransId="{A26347C7-E2EF-4FC5-8888-E1C721D4AB7D}" sibTransId="{FD5CE50A-98F7-4720-9D69-DD3F844C8F73}"/>
    <dgm:cxn modelId="{F00B23B4-520B-4521-9017-D1D4849F0271}" type="presOf" srcId="{4D45D822-C671-4B4A-8623-DA19A2E5D6AB}" destId="{80EC71E2-A03C-4603-8540-7C3C14609CBF}" srcOrd="0" destOrd="0" presId="urn:microsoft.com/office/officeart/2018/2/layout/IconVerticalSolidList"/>
    <dgm:cxn modelId="{225D6FF6-5CCA-4134-9326-E0E2F2446708}" type="presOf" srcId="{79AEE20C-335B-4743-A6BD-BDF49CD51FCA}" destId="{07F0F0B4-10C4-44E1-B392-01D2E214C9AA}" srcOrd="0" destOrd="0" presId="urn:microsoft.com/office/officeart/2018/2/layout/IconVerticalSolidList"/>
    <dgm:cxn modelId="{B0BFA59A-E90B-4698-8CE8-A05F80F19737}" type="presParOf" srcId="{07F0F0B4-10C4-44E1-B392-01D2E214C9AA}" destId="{2DF52602-C92E-4C6D-AF1A-E27BCC693624}" srcOrd="0" destOrd="0" presId="urn:microsoft.com/office/officeart/2018/2/layout/IconVerticalSolidList"/>
    <dgm:cxn modelId="{4E789B25-DAD3-436C-98D0-5E8AE5573FF5}" type="presParOf" srcId="{2DF52602-C92E-4C6D-AF1A-E27BCC693624}" destId="{C3E832B7-43BF-4618-AB0E-20349519494C}" srcOrd="0" destOrd="0" presId="urn:microsoft.com/office/officeart/2018/2/layout/IconVerticalSolidList"/>
    <dgm:cxn modelId="{5C727A24-7008-492F-86C2-4C42EC63D3B7}" type="presParOf" srcId="{2DF52602-C92E-4C6D-AF1A-E27BCC693624}" destId="{7250731B-9C9D-4DF4-B642-A6FE69200CAA}" srcOrd="1" destOrd="0" presId="urn:microsoft.com/office/officeart/2018/2/layout/IconVerticalSolidList"/>
    <dgm:cxn modelId="{FDA785F9-C912-4233-9A6A-6F49C4795A69}" type="presParOf" srcId="{2DF52602-C92E-4C6D-AF1A-E27BCC693624}" destId="{4CA47457-11ED-45E0-9384-A91EF2C9DEFD}" srcOrd="2" destOrd="0" presId="urn:microsoft.com/office/officeart/2018/2/layout/IconVerticalSolidList"/>
    <dgm:cxn modelId="{D2B72DCC-547E-4CE4-A2F9-8BC8C79D74CB}" type="presParOf" srcId="{2DF52602-C92E-4C6D-AF1A-E27BCC693624}" destId="{F36C1335-6A6E-46C6-91FD-9C7BE36A8C7B}" srcOrd="3" destOrd="0" presId="urn:microsoft.com/office/officeart/2018/2/layout/IconVerticalSolidList"/>
    <dgm:cxn modelId="{DCE1959A-3ADE-49F3-B900-735B5CB3E871}" type="presParOf" srcId="{07F0F0B4-10C4-44E1-B392-01D2E214C9AA}" destId="{1AE3AEC5-F6D2-43A4-88BA-61B904782A12}" srcOrd="1" destOrd="0" presId="urn:microsoft.com/office/officeart/2018/2/layout/IconVerticalSolidList"/>
    <dgm:cxn modelId="{9702ED2D-C9D0-4F32-9AAA-182FF1D7CDE5}" type="presParOf" srcId="{07F0F0B4-10C4-44E1-B392-01D2E214C9AA}" destId="{89E8716D-840B-4E29-B7B8-FEC4428BF9B2}" srcOrd="2" destOrd="0" presId="urn:microsoft.com/office/officeart/2018/2/layout/IconVerticalSolidList"/>
    <dgm:cxn modelId="{E3755486-5985-4941-B40F-9C6715045C4F}" type="presParOf" srcId="{89E8716D-840B-4E29-B7B8-FEC4428BF9B2}" destId="{296947E0-6EF6-40BF-8106-897F45CF935A}" srcOrd="0" destOrd="0" presId="urn:microsoft.com/office/officeart/2018/2/layout/IconVerticalSolidList"/>
    <dgm:cxn modelId="{A772770C-F622-411D-969E-529ABA845A74}" type="presParOf" srcId="{89E8716D-840B-4E29-B7B8-FEC4428BF9B2}" destId="{6D280A24-01C9-4575-ACEB-9B7AEC7DE7B5}" srcOrd="1" destOrd="0" presId="urn:microsoft.com/office/officeart/2018/2/layout/IconVerticalSolidList"/>
    <dgm:cxn modelId="{B88C2C3E-EADE-4466-882E-20972CED6837}" type="presParOf" srcId="{89E8716D-840B-4E29-B7B8-FEC4428BF9B2}" destId="{56F907E4-6FD3-40D0-A395-DAFBC252FA33}" srcOrd="2" destOrd="0" presId="urn:microsoft.com/office/officeart/2018/2/layout/IconVerticalSolidList"/>
    <dgm:cxn modelId="{EF9F14DF-25E4-4A3A-87AE-3500AF7E16B9}" type="presParOf" srcId="{89E8716D-840B-4E29-B7B8-FEC4428BF9B2}" destId="{80EC71E2-A03C-4603-8540-7C3C14609CBF}" srcOrd="3" destOrd="0" presId="urn:microsoft.com/office/officeart/2018/2/layout/IconVerticalSolidList"/>
    <dgm:cxn modelId="{0591BF06-18D6-4A4B-A256-CC8274ED851C}" type="presParOf" srcId="{07F0F0B4-10C4-44E1-B392-01D2E214C9AA}" destId="{D6CA8142-A88F-4964-BF43-53E7C2F5AD3A}" srcOrd="3" destOrd="0" presId="urn:microsoft.com/office/officeart/2018/2/layout/IconVerticalSolidList"/>
    <dgm:cxn modelId="{D2D7D8B1-6C9D-439C-BEB9-86644E4E07B0}" type="presParOf" srcId="{07F0F0B4-10C4-44E1-B392-01D2E214C9AA}" destId="{74294E51-F3A2-46BF-9D91-D7BCBFF9495E}" srcOrd="4" destOrd="0" presId="urn:microsoft.com/office/officeart/2018/2/layout/IconVerticalSolidList"/>
    <dgm:cxn modelId="{926F2E99-B6F9-4253-9E44-5B134AF534E1}" type="presParOf" srcId="{74294E51-F3A2-46BF-9D91-D7BCBFF9495E}" destId="{504E93F9-B53B-4CEE-850B-0999DB7F9CC8}" srcOrd="0" destOrd="0" presId="urn:microsoft.com/office/officeart/2018/2/layout/IconVerticalSolidList"/>
    <dgm:cxn modelId="{433BA159-284D-4063-806E-97BE6BD4F1AB}" type="presParOf" srcId="{74294E51-F3A2-46BF-9D91-D7BCBFF9495E}" destId="{C4FB7FEC-FE6D-4558-B5E5-750CDAE96A5E}" srcOrd="1" destOrd="0" presId="urn:microsoft.com/office/officeart/2018/2/layout/IconVerticalSolidList"/>
    <dgm:cxn modelId="{046ADAC4-818A-4652-B6B9-A3046FBE1E3C}" type="presParOf" srcId="{74294E51-F3A2-46BF-9D91-D7BCBFF9495E}" destId="{609B427A-0A52-4603-B1EC-0E5EF6BF4093}" srcOrd="2" destOrd="0" presId="urn:microsoft.com/office/officeart/2018/2/layout/IconVerticalSolidList"/>
    <dgm:cxn modelId="{CDD4B76C-6A4C-4BD0-B653-C4B04FA69EDC}" type="presParOf" srcId="{74294E51-F3A2-46BF-9D91-D7BCBFF9495E}" destId="{5B602FE3-346A-49D7-9055-22CD28FA936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9E9F51-92B2-4769-A99E-D6988979F6F5}" type="doc">
      <dgm:prSet loTypeId="urn:microsoft.com/office/officeart/2018/2/layout/IconCircleList" loCatId="icon" qsTypeId="urn:microsoft.com/office/officeart/2005/8/quickstyle/simple1" qsCatId="simple" csTypeId="urn:microsoft.com/office/officeart/2005/8/colors/accent0_3" csCatId="mainScheme" phldr="1"/>
      <dgm:spPr/>
      <dgm:t>
        <a:bodyPr/>
        <a:lstStyle/>
        <a:p>
          <a:endParaRPr lang="en-US"/>
        </a:p>
      </dgm:t>
    </dgm:pt>
    <dgm:pt modelId="{5A754E41-517A-4D7C-840E-FF11B5CA4FB9}">
      <dgm:prSet/>
      <dgm:spPr/>
      <dgm:t>
        <a:bodyPr/>
        <a:lstStyle/>
        <a:p>
          <a:pPr>
            <a:lnSpc>
              <a:spcPct val="100000"/>
            </a:lnSpc>
          </a:pPr>
          <a:r>
            <a:rPr lang="en-GB" b="0" i="0" dirty="0"/>
            <a:t>Job searching</a:t>
          </a:r>
          <a:endParaRPr lang="en-US" dirty="0"/>
        </a:p>
      </dgm:t>
    </dgm:pt>
    <dgm:pt modelId="{71BF1795-E4F7-48FF-B766-F5C26BEC62BA}" type="parTrans" cxnId="{38DDE024-B688-4D14-8884-3CBDB2618832}">
      <dgm:prSet/>
      <dgm:spPr/>
      <dgm:t>
        <a:bodyPr/>
        <a:lstStyle/>
        <a:p>
          <a:endParaRPr lang="en-US"/>
        </a:p>
      </dgm:t>
    </dgm:pt>
    <dgm:pt modelId="{EA7AE391-A60F-4E55-8EF7-BC219BBE2DD7}" type="sibTrans" cxnId="{38DDE024-B688-4D14-8884-3CBDB2618832}">
      <dgm:prSet/>
      <dgm:spPr/>
      <dgm:t>
        <a:bodyPr/>
        <a:lstStyle/>
        <a:p>
          <a:pPr>
            <a:lnSpc>
              <a:spcPct val="100000"/>
            </a:lnSpc>
          </a:pPr>
          <a:endParaRPr lang="en-US"/>
        </a:p>
      </dgm:t>
    </dgm:pt>
    <dgm:pt modelId="{65E8A391-55C5-47D5-93B8-D365803EC260}">
      <dgm:prSet/>
      <dgm:spPr/>
      <dgm:t>
        <a:bodyPr/>
        <a:lstStyle/>
        <a:p>
          <a:pPr>
            <a:lnSpc>
              <a:spcPct val="100000"/>
            </a:lnSpc>
          </a:pPr>
          <a:r>
            <a:rPr lang="en-GB" b="0" i="0" dirty="0"/>
            <a:t>application and interview skills</a:t>
          </a:r>
          <a:endParaRPr lang="en-US" dirty="0"/>
        </a:p>
      </dgm:t>
    </dgm:pt>
    <dgm:pt modelId="{07B0F828-24AE-4E4A-B969-C938C50C2071}" type="parTrans" cxnId="{DD8A6F21-8B95-46FF-B7AE-9898C143BF2B}">
      <dgm:prSet/>
      <dgm:spPr/>
      <dgm:t>
        <a:bodyPr/>
        <a:lstStyle/>
        <a:p>
          <a:endParaRPr lang="en-US"/>
        </a:p>
      </dgm:t>
    </dgm:pt>
    <dgm:pt modelId="{C75676F8-08E0-4D68-9011-C5A908722F74}" type="sibTrans" cxnId="{DD8A6F21-8B95-46FF-B7AE-9898C143BF2B}">
      <dgm:prSet/>
      <dgm:spPr/>
      <dgm:t>
        <a:bodyPr/>
        <a:lstStyle/>
        <a:p>
          <a:pPr>
            <a:lnSpc>
              <a:spcPct val="100000"/>
            </a:lnSpc>
          </a:pPr>
          <a:endParaRPr lang="en-US"/>
        </a:p>
      </dgm:t>
    </dgm:pt>
    <dgm:pt modelId="{8773F35B-75E4-4D01-9646-1F02B09E59E7}">
      <dgm:prSet/>
      <dgm:spPr/>
      <dgm:t>
        <a:bodyPr/>
        <a:lstStyle/>
        <a:p>
          <a:pPr>
            <a:lnSpc>
              <a:spcPct val="100000"/>
            </a:lnSpc>
          </a:pPr>
          <a:r>
            <a:rPr lang="en-GB" b="0" i="0"/>
            <a:t>Career planning and direction</a:t>
          </a:r>
          <a:endParaRPr lang="en-US"/>
        </a:p>
      </dgm:t>
    </dgm:pt>
    <dgm:pt modelId="{54685D59-F909-43BA-BF43-27C42057392B}" type="parTrans" cxnId="{6D0ED715-AD39-4788-A894-651869B79F13}">
      <dgm:prSet/>
      <dgm:spPr/>
      <dgm:t>
        <a:bodyPr/>
        <a:lstStyle/>
        <a:p>
          <a:endParaRPr lang="en-US"/>
        </a:p>
      </dgm:t>
    </dgm:pt>
    <dgm:pt modelId="{85EB634C-F2EF-4FEA-A919-0A97C9E1370E}" type="sibTrans" cxnId="{6D0ED715-AD39-4788-A894-651869B79F13}">
      <dgm:prSet/>
      <dgm:spPr/>
      <dgm:t>
        <a:bodyPr/>
        <a:lstStyle/>
        <a:p>
          <a:pPr>
            <a:lnSpc>
              <a:spcPct val="100000"/>
            </a:lnSpc>
          </a:pPr>
          <a:endParaRPr lang="en-US"/>
        </a:p>
      </dgm:t>
    </dgm:pt>
    <dgm:pt modelId="{06868762-E374-4927-BD14-583235C3650F}">
      <dgm:prSet/>
      <dgm:spPr/>
      <dgm:t>
        <a:bodyPr/>
        <a:lstStyle/>
        <a:p>
          <a:pPr>
            <a:lnSpc>
              <a:spcPct val="100000"/>
            </a:lnSpc>
          </a:pPr>
          <a:r>
            <a:rPr lang="en-GB" b="0" i="0"/>
            <a:t>Feedback on CVs</a:t>
          </a:r>
          <a:endParaRPr lang="en-US"/>
        </a:p>
      </dgm:t>
    </dgm:pt>
    <dgm:pt modelId="{E395A649-1CC3-480C-9BAE-B5A45369854A}" type="parTrans" cxnId="{BA1F1F90-D935-4090-8066-49C897F44498}">
      <dgm:prSet/>
      <dgm:spPr/>
      <dgm:t>
        <a:bodyPr/>
        <a:lstStyle/>
        <a:p>
          <a:endParaRPr lang="en-US"/>
        </a:p>
      </dgm:t>
    </dgm:pt>
    <dgm:pt modelId="{8ACB43AF-7575-4C1D-8E1C-0413D816992E}" type="sibTrans" cxnId="{BA1F1F90-D935-4090-8066-49C897F44498}">
      <dgm:prSet/>
      <dgm:spPr/>
      <dgm:t>
        <a:bodyPr/>
        <a:lstStyle/>
        <a:p>
          <a:pPr>
            <a:lnSpc>
              <a:spcPct val="100000"/>
            </a:lnSpc>
          </a:pPr>
          <a:endParaRPr lang="en-US"/>
        </a:p>
      </dgm:t>
    </dgm:pt>
    <dgm:pt modelId="{C80BB885-5A41-4604-8704-9E54138F38AB}">
      <dgm:prSet/>
      <dgm:spPr/>
      <dgm:t>
        <a:bodyPr/>
        <a:lstStyle/>
        <a:p>
          <a:pPr>
            <a:lnSpc>
              <a:spcPct val="100000"/>
            </a:lnSpc>
          </a:pPr>
          <a:r>
            <a:rPr lang="en-GB" b="0" i="0"/>
            <a:t>letters, applications and personal statements</a:t>
          </a:r>
          <a:endParaRPr lang="en-US"/>
        </a:p>
      </dgm:t>
    </dgm:pt>
    <dgm:pt modelId="{4CB0AB44-FE85-439A-8A17-A3B3319ABA90}" type="parTrans" cxnId="{D7FED4C8-45B8-40FF-8FFB-2EF9D2128248}">
      <dgm:prSet/>
      <dgm:spPr/>
      <dgm:t>
        <a:bodyPr/>
        <a:lstStyle/>
        <a:p>
          <a:endParaRPr lang="en-US"/>
        </a:p>
      </dgm:t>
    </dgm:pt>
    <dgm:pt modelId="{4B172808-60E8-429A-83AC-3CC2BC1E6C00}" type="sibTrans" cxnId="{D7FED4C8-45B8-40FF-8FFB-2EF9D2128248}">
      <dgm:prSet/>
      <dgm:spPr/>
      <dgm:t>
        <a:bodyPr/>
        <a:lstStyle/>
        <a:p>
          <a:pPr>
            <a:lnSpc>
              <a:spcPct val="100000"/>
            </a:lnSpc>
          </a:pPr>
          <a:endParaRPr lang="en-US"/>
        </a:p>
      </dgm:t>
    </dgm:pt>
    <dgm:pt modelId="{0B7D9649-82AC-447A-A412-AC666EDD1C92}">
      <dgm:prSet/>
      <dgm:spPr/>
      <dgm:t>
        <a:bodyPr/>
        <a:lstStyle/>
        <a:p>
          <a:pPr>
            <a:lnSpc>
              <a:spcPct val="100000"/>
            </a:lnSpc>
          </a:pPr>
          <a:r>
            <a:rPr lang="en-GB" b="0" i="0"/>
            <a:t>Practice interviews</a:t>
          </a:r>
          <a:endParaRPr lang="en-US"/>
        </a:p>
      </dgm:t>
    </dgm:pt>
    <dgm:pt modelId="{E17E2090-59F9-43CD-AAED-50245B33AEA5}" type="parTrans" cxnId="{859B8948-FD9A-4CEA-B8FC-0509559D9EE6}">
      <dgm:prSet/>
      <dgm:spPr/>
      <dgm:t>
        <a:bodyPr/>
        <a:lstStyle/>
        <a:p>
          <a:endParaRPr lang="en-US"/>
        </a:p>
      </dgm:t>
    </dgm:pt>
    <dgm:pt modelId="{52A53B85-421F-4F23-9B6C-4F28ED96FCD2}" type="sibTrans" cxnId="{859B8948-FD9A-4CEA-B8FC-0509559D9EE6}">
      <dgm:prSet/>
      <dgm:spPr/>
      <dgm:t>
        <a:bodyPr/>
        <a:lstStyle/>
        <a:p>
          <a:pPr>
            <a:lnSpc>
              <a:spcPct val="100000"/>
            </a:lnSpc>
          </a:pPr>
          <a:endParaRPr lang="en-US"/>
        </a:p>
      </dgm:t>
    </dgm:pt>
    <dgm:pt modelId="{88CC0248-ED78-4544-879F-E6C55158DF5F}">
      <dgm:prSet/>
      <dgm:spPr/>
      <dgm:t>
        <a:bodyPr/>
        <a:lstStyle/>
        <a:p>
          <a:pPr>
            <a:lnSpc>
              <a:spcPct val="100000"/>
            </a:lnSpc>
          </a:pPr>
          <a:r>
            <a:rPr lang="en-GB" b="0" i="0" dirty="0"/>
            <a:t>Postgraduate study application support</a:t>
          </a:r>
          <a:endParaRPr lang="en-US" dirty="0"/>
        </a:p>
      </dgm:t>
    </dgm:pt>
    <dgm:pt modelId="{2A73FA43-CE59-4464-9ADA-9076D7DC8549}" type="parTrans" cxnId="{660CDA18-E473-4C90-934A-FEA040AAE00D}">
      <dgm:prSet/>
      <dgm:spPr/>
      <dgm:t>
        <a:bodyPr/>
        <a:lstStyle/>
        <a:p>
          <a:endParaRPr lang="en-US"/>
        </a:p>
      </dgm:t>
    </dgm:pt>
    <dgm:pt modelId="{6798485D-733B-432C-929C-AD7629CC9F60}" type="sibTrans" cxnId="{660CDA18-E473-4C90-934A-FEA040AAE00D}">
      <dgm:prSet/>
      <dgm:spPr/>
      <dgm:t>
        <a:bodyPr/>
        <a:lstStyle/>
        <a:p>
          <a:pPr>
            <a:lnSpc>
              <a:spcPct val="100000"/>
            </a:lnSpc>
          </a:pPr>
          <a:endParaRPr lang="en-US"/>
        </a:p>
      </dgm:t>
    </dgm:pt>
    <dgm:pt modelId="{821A038B-DE65-4E79-9004-3BC4E7CF0909}">
      <dgm:prSet/>
      <dgm:spPr/>
      <dgm:t>
        <a:bodyPr/>
        <a:lstStyle/>
        <a:p>
          <a:pPr>
            <a:lnSpc>
              <a:spcPct val="100000"/>
            </a:lnSpc>
          </a:pPr>
          <a:r>
            <a:rPr lang="en-GB" b="0" i="0"/>
            <a:t>Advice and resources for starting your own business.</a:t>
          </a:r>
          <a:endParaRPr lang="en-US"/>
        </a:p>
      </dgm:t>
    </dgm:pt>
    <dgm:pt modelId="{406D7A03-94A5-47F2-B9D9-0A5B01D5F25C}" type="parTrans" cxnId="{55F5635D-6AC4-4AEC-AA26-B10895DA7961}">
      <dgm:prSet/>
      <dgm:spPr/>
      <dgm:t>
        <a:bodyPr/>
        <a:lstStyle/>
        <a:p>
          <a:endParaRPr lang="en-US"/>
        </a:p>
      </dgm:t>
    </dgm:pt>
    <dgm:pt modelId="{DB77D031-85F8-4280-9C0E-926629D2EE8A}" type="sibTrans" cxnId="{55F5635D-6AC4-4AEC-AA26-B10895DA7961}">
      <dgm:prSet/>
      <dgm:spPr/>
      <dgm:t>
        <a:bodyPr/>
        <a:lstStyle/>
        <a:p>
          <a:endParaRPr lang="en-US"/>
        </a:p>
      </dgm:t>
    </dgm:pt>
    <dgm:pt modelId="{6279C75C-4BD2-4117-AD1B-FF4CE5337D06}" type="pres">
      <dgm:prSet presAssocID="{E19E9F51-92B2-4769-A99E-D6988979F6F5}" presName="root" presStyleCnt="0">
        <dgm:presLayoutVars>
          <dgm:dir/>
          <dgm:resizeHandles val="exact"/>
        </dgm:presLayoutVars>
      </dgm:prSet>
      <dgm:spPr/>
    </dgm:pt>
    <dgm:pt modelId="{7096A14D-1560-4EA7-B24A-5B6F53CD2E24}" type="pres">
      <dgm:prSet presAssocID="{E19E9F51-92B2-4769-A99E-D6988979F6F5}" presName="container" presStyleCnt="0">
        <dgm:presLayoutVars>
          <dgm:dir/>
          <dgm:resizeHandles val="exact"/>
        </dgm:presLayoutVars>
      </dgm:prSet>
      <dgm:spPr/>
    </dgm:pt>
    <dgm:pt modelId="{CC7D70EC-048A-418F-9EF8-A3704255C7E2}" type="pres">
      <dgm:prSet presAssocID="{5A754E41-517A-4D7C-840E-FF11B5CA4FB9}" presName="compNode" presStyleCnt="0"/>
      <dgm:spPr/>
    </dgm:pt>
    <dgm:pt modelId="{0E29824B-887F-45F0-AC9D-F03B421BB8AA}" type="pres">
      <dgm:prSet presAssocID="{5A754E41-517A-4D7C-840E-FF11B5CA4FB9}" presName="iconBgRect" presStyleLbl="bgShp" presStyleIdx="0" presStyleCnt="8" custLinFactNeighborY="2909"/>
      <dgm:spPr/>
    </dgm:pt>
    <dgm:pt modelId="{965642AE-38AF-4079-888B-34E32A7C5C63}" type="pres">
      <dgm:prSet presAssocID="{5A754E41-517A-4D7C-840E-FF11B5CA4FB9}"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ED2B0C7E-7846-4392-B63A-08E68EB172D6}" type="pres">
      <dgm:prSet presAssocID="{5A754E41-517A-4D7C-840E-FF11B5CA4FB9}" presName="spaceRect" presStyleCnt="0"/>
      <dgm:spPr/>
    </dgm:pt>
    <dgm:pt modelId="{71C96A91-237E-450D-B73F-B2AEBB19F70C}" type="pres">
      <dgm:prSet presAssocID="{5A754E41-517A-4D7C-840E-FF11B5CA4FB9}" presName="textRect" presStyleLbl="revTx" presStyleIdx="0" presStyleCnt="8">
        <dgm:presLayoutVars>
          <dgm:chMax val="1"/>
          <dgm:chPref val="1"/>
        </dgm:presLayoutVars>
      </dgm:prSet>
      <dgm:spPr/>
    </dgm:pt>
    <dgm:pt modelId="{CCEB4E6F-03A7-43F1-A04E-E0CB0ED61C6D}" type="pres">
      <dgm:prSet presAssocID="{EA7AE391-A60F-4E55-8EF7-BC219BBE2DD7}" presName="sibTrans" presStyleLbl="sibTrans2D1" presStyleIdx="0" presStyleCnt="0"/>
      <dgm:spPr/>
    </dgm:pt>
    <dgm:pt modelId="{33321A29-F453-4101-99AB-EFE875305C79}" type="pres">
      <dgm:prSet presAssocID="{65E8A391-55C5-47D5-93B8-D365803EC260}" presName="compNode" presStyleCnt="0"/>
      <dgm:spPr/>
    </dgm:pt>
    <dgm:pt modelId="{FBF0BA4E-4E3D-4579-A2C9-08566C0B536D}" type="pres">
      <dgm:prSet presAssocID="{65E8A391-55C5-47D5-93B8-D365803EC260}" presName="iconBgRect" presStyleLbl="bgShp" presStyleIdx="1" presStyleCnt="8"/>
      <dgm:spPr/>
    </dgm:pt>
    <dgm:pt modelId="{54A74126-F8A3-4408-9D5C-5A73BCC99661}" type="pres">
      <dgm:prSet presAssocID="{65E8A391-55C5-47D5-93B8-D365803EC260}" presName="iconRect" presStyleLbl="node1" presStyleIdx="1" presStyleCnt="8" custLinFactNeighborY="501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iefcase"/>
        </a:ext>
      </dgm:extLst>
    </dgm:pt>
    <dgm:pt modelId="{7BA4179C-0409-49B8-9EF7-D9995FE54BCC}" type="pres">
      <dgm:prSet presAssocID="{65E8A391-55C5-47D5-93B8-D365803EC260}" presName="spaceRect" presStyleCnt="0"/>
      <dgm:spPr/>
    </dgm:pt>
    <dgm:pt modelId="{03CB9153-1B3B-4559-982D-6B3048E72338}" type="pres">
      <dgm:prSet presAssocID="{65E8A391-55C5-47D5-93B8-D365803EC260}" presName="textRect" presStyleLbl="revTx" presStyleIdx="1" presStyleCnt="8">
        <dgm:presLayoutVars>
          <dgm:chMax val="1"/>
          <dgm:chPref val="1"/>
        </dgm:presLayoutVars>
      </dgm:prSet>
      <dgm:spPr/>
    </dgm:pt>
    <dgm:pt modelId="{5874E110-01DC-4413-BFC8-3C66C9214FD3}" type="pres">
      <dgm:prSet presAssocID="{C75676F8-08E0-4D68-9011-C5A908722F74}" presName="sibTrans" presStyleLbl="sibTrans2D1" presStyleIdx="0" presStyleCnt="0"/>
      <dgm:spPr/>
    </dgm:pt>
    <dgm:pt modelId="{101CA6E2-217E-43ED-90AF-2C3974FA26AA}" type="pres">
      <dgm:prSet presAssocID="{8773F35B-75E4-4D01-9646-1F02B09E59E7}" presName="compNode" presStyleCnt="0"/>
      <dgm:spPr/>
    </dgm:pt>
    <dgm:pt modelId="{287DDF02-7BBF-4298-AF3C-C9E0045648CC}" type="pres">
      <dgm:prSet presAssocID="{8773F35B-75E4-4D01-9646-1F02B09E59E7}" presName="iconBgRect" presStyleLbl="bgShp" presStyleIdx="2" presStyleCnt="8"/>
      <dgm:spPr/>
    </dgm:pt>
    <dgm:pt modelId="{605CA6D4-E217-43B8-A376-82F2D32FF9EF}" type="pres">
      <dgm:prSet presAssocID="{8773F35B-75E4-4D01-9646-1F02B09E59E7}"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78FE3C98-084F-432E-8BBA-741FA79D30AF}" type="pres">
      <dgm:prSet presAssocID="{8773F35B-75E4-4D01-9646-1F02B09E59E7}" presName="spaceRect" presStyleCnt="0"/>
      <dgm:spPr/>
    </dgm:pt>
    <dgm:pt modelId="{2F2E2AC5-8116-47F6-9FBB-08A695FB0B84}" type="pres">
      <dgm:prSet presAssocID="{8773F35B-75E4-4D01-9646-1F02B09E59E7}" presName="textRect" presStyleLbl="revTx" presStyleIdx="2" presStyleCnt="8">
        <dgm:presLayoutVars>
          <dgm:chMax val="1"/>
          <dgm:chPref val="1"/>
        </dgm:presLayoutVars>
      </dgm:prSet>
      <dgm:spPr/>
    </dgm:pt>
    <dgm:pt modelId="{7900F0B8-23FE-4ABC-95B1-B207E94E576A}" type="pres">
      <dgm:prSet presAssocID="{85EB634C-F2EF-4FEA-A919-0A97C9E1370E}" presName="sibTrans" presStyleLbl="sibTrans2D1" presStyleIdx="0" presStyleCnt="0"/>
      <dgm:spPr/>
    </dgm:pt>
    <dgm:pt modelId="{3F2CCD8B-6436-4925-B5EA-B2D9A3E8A6E7}" type="pres">
      <dgm:prSet presAssocID="{06868762-E374-4927-BD14-583235C3650F}" presName="compNode" presStyleCnt="0"/>
      <dgm:spPr/>
    </dgm:pt>
    <dgm:pt modelId="{45BB0936-9EF8-43EE-81AD-05045815928C}" type="pres">
      <dgm:prSet presAssocID="{06868762-E374-4927-BD14-583235C3650F}" presName="iconBgRect" presStyleLbl="bgShp" presStyleIdx="3" presStyleCnt="8" custLinFactNeighborY="2909"/>
      <dgm:spPr/>
    </dgm:pt>
    <dgm:pt modelId="{5E1FD507-74C4-4B9B-883D-DD35B3B040B5}" type="pres">
      <dgm:prSet presAssocID="{06868762-E374-4927-BD14-583235C3650F}"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humbs Up Sign"/>
        </a:ext>
      </dgm:extLst>
    </dgm:pt>
    <dgm:pt modelId="{988F2218-D60A-4CEF-8453-80A6AFD813AE}" type="pres">
      <dgm:prSet presAssocID="{06868762-E374-4927-BD14-583235C3650F}" presName="spaceRect" presStyleCnt="0"/>
      <dgm:spPr/>
    </dgm:pt>
    <dgm:pt modelId="{F2ADB43E-4E5F-43F1-9EC5-B00D512F62E6}" type="pres">
      <dgm:prSet presAssocID="{06868762-E374-4927-BD14-583235C3650F}" presName="textRect" presStyleLbl="revTx" presStyleIdx="3" presStyleCnt="8">
        <dgm:presLayoutVars>
          <dgm:chMax val="1"/>
          <dgm:chPref val="1"/>
        </dgm:presLayoutVars>
      </dgm:prSet>
      <dgm:spPr/>
    </dgm:pt>
    <dgm:pt modelId="{2F45B54D-5C9F-4275-8E38-F8D9779135ED}" type="pres">
      <dgm:prSet presAssocID="{8ACB43AF-7575-4C1D-8E1C-0413D816992E}" presName="sibTrans" presStyleLbl="sibTrans2D1" presStyleIdx="0" presStyleCnt="0"/>
      <dgm:spPr/>
    </dgm:pt>
    <dgm:pt modelId="{8DEC3131-DF98-40DB-922D-8ECE901AFB5A}" type="pres">
      <dgm:prSet presAssocID="{C80BB885-5A41-4604-8704-9E54138F38AB}" presName="compNode" presStyleCnt="0"/>
      <dgm:spPr/>
    </dgm:pt>
    <dgm:pt modelId="{92E51951-E5F2-4762-BA55-FFCFADF05C6D}" type="pres">
      <dgm:prSet presAssocID="{C80BB885-5A41-4604-8704-9E54138F38AB}" presName="iconBgRect" presStyleLbl="bgShp" presStyleIdx="4" presStyleCnt="8" custLinFactNeighborY="2909"/>
      <dgm:spPr/>
    </dgm:pt>
    <dgm:pt modelId="{0A612E1F-686F-4092-A630-07D780D76E6B}" type="pres">
      <dgm:prSet presAssocID="{C80BB885-5A41-4604-8704-9E54138F38A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ailbox"/>
        </a:ext>
      </dgm:extLst>
    </dgm:pt>
    <dgm:pt modelId="{A52EA334-E881-43CC-9152-027669E626F3}" type="pres">
      <dgm:prSet presAssocID="{C80BB885-5A41-4604-8704-9E54138F38AB}" presName="spaceRect" presStyleCnt="0"/>
      <dgm:spPr/>
    </dgm:pt>
    <dgm:pt modelId="{FBD1D441-369A-4AB0-8F14-CE5DB1FD80DD}" type="pres">
      <dgm:prSet presAssocID="{C80BB885-5A41-4604-8704-9E54138F38AB}" presName="textRect" presStyleLbl="revTx" presStyleIdx="4" presStyleCnt="8">
        <dgm:presLayoutVars>
          <dgm:chMax val="1"/>
          <dgm:chPref val="1"/>
        </dgm:presLayoutVars>
      </dgm:prSet>
      <dgm:spPr/>
    </dgm:pt>
    <dgm:pt modelId="{62377B71-5936-44F0-BEDB-BBAACC9DF24A}" type="pres">
      <dgm:prSet presAssocID="{4B172808-60E8-429A-83AC-3CC2BC1E6C00}" presName="sibTrans" presStyleLbl="sibTrans2D1" presStyleIdx="0" presStyleCnt="0"/>
      <dgm:spPr/>
    </dgm:pt>
    <dgm:pt modelId="{29E806ED-E020-44C5-93F6-B1939B39A027}" type="pres">
      <dgm:prSet presAssocID="{0B7D9649-82AC-447A-A412-AC666EDD1C92}" presName="compNode" presStyleCnt="0"/>
      <dgm:spPr/>
    </dgm:pt>
    <dgm:pt modelId="{2EA4D35D-96C6-4269-82CF-3BF872E7D348}" type="pres">
      <dgm:prSet presAssocID="{0B7D9649-82AC-447A-A412-AC666EDD1C92}" presName="iconBgRect" presStyleLbl="bgShp" presStyleIdx="5" presStyleCnt="8"/>
      <dgm:spPr/>
    </dgm:pt>
    <dgm:pt modelId="{1D735FBB-6169-46CD-94F5-60899086D063}" type="pres">
      <dgm:prSet presAssocID="{0B7D9649-82AC-447A-A412-AC666EDD1C92}"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hat"/>
        </a:ext>
      </dgm:extLst>
    </dgm:pt>
    <dgm:pt modelId="{CC105025-F806-490A-A7C3-546BA892D935}" type="pres">
      <dgm:prSet presAssocID="{0B7D9649-82AC-447A-A412-AC666EDD1C92}" presName="spaceRect" presStyleCnt="0"/>
      <dgm:spPr/>
    </dgm:pt>
    <dgm:pt modelId="{49125B2E-31B2-43C6-8D1B-9A37364F21BE}" type="pres">
      <dgm:prSet presAssocID="{0B7D9649-82AC-447A-A412-AC666EDD1C92}" presName="textRect" presStyleLbl="revTx" presStyleIdx="5" presStyleCnt="8">
        <dgm:presLayoutVars>
          <dgm:chMax val="1"/>
          <dgm:chPref val="1"/>
        </dgm:presLayoutVars>
      </dgm:prSet>
      <dgm:spPr/>
    </dgm:pt>
    <dgm:pt modelId="{0AAD7477-B871-4349-95D6-C6F9E24982A7}" type="pres">
      <dgm:prSet presAssocID="{52A53B85-421F-4F23-9B6C-4F28ED96FCD2}" presName="sibTrans" presStyleLbl="sibTrans2D1" presStyleIdx="0" presStyleCnt="0"/>
      <dgm:spPr/>
    </dgm:pt>
    <dgm:pt modelId="{2EAAF392-6662-489C-AA24-7E64C94CAD14}" type="pres">
      <dgm:prSet presAssocID="{88CC0248-ED78-4544-879F-E6C55158DF5F}" presName="compNode" presStyleCnt="0"/>
      <dgm:spPr/>
    </dgm:pt>
    <dgm:pt modelId="{955E6199-A35B-411F-A95A-BA4E0127F483}" type="pres">
      <dgm:prSet presAssocID="{88CC0248-ED78-4544-879F-E6C55158DF5F}" presName="iconBgRect" presStyleLbl="bgShp" presStyleIdx="6" presStyleCnt="8" custLinFactNeighborY="2909"/>
      <dgm:spPr/>
    </dgm:pt>
    <dgm:pt modelId="{B3F6C461-08B5-43CD-972E-CA3E4A2DA1CB}" type="pres">
      <dgm:prSet presAssocID="{88CC0248-ED78-4544-879F-E6C55158DF5F}" presName="iconRect" presStyleLbl="node1" presStyleIdx="6" presStyleCnt="8" custLinFactNeighborY="5015"/>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Books"/>
        </a:ext>
      </dgm:extLst>
    </dgm:pt>
    <dgm:pt modelId="{6019E0EE-9404-4F62-BE5A-D847AD5D4825}" type="pres">
      <dgm:prSet presAssocID="{88CC0248-ED78-4544-879F-E6C55158DF5F}" presName="spaceRect" presStyleCnt="0"/>
      <dgm:spPr/>
    </dgm:pt>
    <dgm:pt modelId="{EAD33936-57DC-467D-8E4C-57B9D97912DD}" type="pres">
      <dgm:prSet presAssocID="{88CC0248-ED78-4544-879F-E6C55158DF5F}" presName="textRect" presStyleLbl="revTx" presStyleIdx="6" presStyleCnt="8">
        <dgm:presLayoutVars>
          <dgm:chMax val="1"/>
          <dgm:chPref val="1"/>
        </dgm:presLayoutVars>
      </dgm:prSet>
      <dgm:spPr/>
    </dgm:pt>
    <dgm:pt modelId="{43556B53-4AB9-47FA-9FB0-65939A39EB21}" type="pres">
      <dgm:prSet presAssocID="{6798485D-733B-432C-929C-AD7629CC9F60}" presName="sibTrans" presStyleLbl="sibTrans2D1" presStyleIdx="0" presStyleCnt="0"/>
      <dgm:spPr/>
    </dgm:pt>
    <dgm:pt modelId="{6D697768-6D55-4C09-9A70-59670623B8EA}" type="pres">
      <dgm:prSet presAssocID="{821A038B-DE65-4E79-9004-3BC4E7CF0909}" presName="compNode" presStyleCnt="0"/>
      <dgm:spPr/>
    </dgm:pt>
    <dgm:pt modelId="{3F994DC8-7DB6-4513-8282-53A7E7E5EB74}" type="pres">
      <dgm:prSet presAssocID="{821A038B-DE65-4E79-9004-3BC4E7CF0909}" presName="iconBgRect" presStyleLbl="bgShp" presStyleIdx="7" presStyleCnt="8" custLinFactNeighborY="2909"/>
      <dgm:spPr/>
    </dgm:pt>
    <dgm:pt modelId="{F9351747-3AFE-4F85-A58A-8C2562D4A0C7}" type="pres">
      <dgm:prSet presAssocID="{821A038B-DE65-4E79-9004-3BC4E7CF090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Hierarchy"/>
        </a:ext>
      </dgm:extLst>
    </dgm:pt>
    <dgm:pt modelId="{FD48EB44-6269-4276-8D97-497132FEF4E5}" type="pres">
      <dgm:prSet presAssocID="{821A038B-DE65-4E79-9004-3BC4E7CF0909}" presName="spaceRect" presStyleCnt="0"/>
      <dgm:spPr/>
    </dgm:pt>
    <dgm:pt modelId="{037FC096-2E23-4B41-8D09-4895191A4015}" type="pres">
      <dgm:prSet presAssocID="{821A038B-DE65-4E79-9004-3BC4E7CF0909}" presName="textRect" presStyleLbl="revTx" presStyleIdx="7" presStyleCnt="8">
        <dgm:presLayoutVars>
          <dgm:chMax val="1"/>
          <dgm:chPref val="1"/>
        </dgm:presLayoutVars>
      </dgm:prSet>
      <dgm:spPr/>
    </dgm:pt>
  </dgm:ptLst>
  <dgm:cxnLst>
    <dgm:cxn modelId="{D78D1A11-1BDE-4DDB-9CC3-9EAFA80B9660}" type="presOf" srcId="{5A754E41-517A-4D7C-840E-FF11B5CA4FB9}" destId="{71C96A91-237E-450D-B73F-B2AEBB19F70C}" srcOrd="0" destOrd="0" presId="urn:microsoft.com/office/officeart/2018/2/layout/IconCircleList"/>
    <dgm:cxn modelId="{2B173012-3EB1-46BB-AFC9-9368764EFA30}" type="presOf" srcId="{6798485D-733B-432C-929C-AD7629CC9F60}" destId="{43556B53-4AB9-47FA-9FB0-65939A39EB21}" srcOrd="0" destOrd="0" presId="urn:microsoft.com/office/officeart/2018/2/layout/IconCircleList"/>
    <dgm:cxn modelId="{6D0ED715-AD39-4788-A894-651869B79F13}" srcId="{E19E9F51-92B2-4769-A99E-D6988979F6F5}" destId="{8773F35B-75E4-4D01-9646-1F02B09E59E7}" srcOrd="2" destOrd="0" parTransId="{54685D59-F909-43BA-BF43-27C42057392B}" sibTransId="{85EB634C-F2EF-4FEA-A919-0A97C9E1370E}"/>
    <dgm:cxn modelId="{660CDA18-E473-4C90-934A-FEA040AAE00D}" srcId="{E19E9F51-92B2-4769-A99E-D6988979F6F5}" destId="{88CC0248-ED78-4544-879F-E6C55158DF5F}" srcOrd="6" destOrd="0" parTransId="{2A73FA43-CE59-4464-9ADA-9076D7DC8549}" sibTransId="{6798485D-733B-432C-929C-AD7629CC9F60}"/>
    <dgm:cxn modelId="{DD8A6F21-8B95-46FF-B7AE-9898C143BF2B}" srcId="{E19E9F51-92B2-4769-A99E-D6988979F6F5}" destId="{65E8A391-55C5-47D5-93B8-D365803EC260}" srcOrd="1" destOrd="0" parTransId="{07B0F828-24AE-4E4A-B969-C938C50C2071}" sibTransId="{C75676F8-08E0-4D68-9011-C5A908722F74}"/>
    <dgm:cxn modelId="{D4FE7E23-70B8-4B37-8052-E255D035CFF8}" type="presOf" srcId="{EA7AE391-A60F-4E55-8EF7-BC219BBE2DD7}" destId="{CCEB4E6F-03A7-43F1-A04E-E0CB0ED61C6D}" srcOrd="0" destOrd="0" presId="urn:microsoft.com/office/officeart/2018/2/layout/IconCircleList"/>
    <dgm:cxn modelId="{38DDE024-B688-4D14-8884-3CBDB2618832}" srcId="{E19E9F51-92B2-4769-A99E-D6988979F6F5}" destId="{5A754E41-517A-4D7C-840E-FF11B5CA4FB9}" srcOrd="0" destOrd="0" parTransId="{71BF1795-E4F7-48FF-B766-F5C26BEC62BA}" sibTransId="{EA7AE391-A60F-4E55-8EF7-BC219BBE2DD7}"/>
    <dgm:cxn modelId="{55F5635D-6AC4-4AEC-AA26-B10895DA7961}" srcId="{E19E9F51-92B2-4769-A99E-D6988979F6F5}" destId="{821A038B-DE65-4E79-9004-3BC4E7CF0909}" srcOrd="7" destOrd="0" parTransId="{406D7A03-94A5-47F2-B9D9-0A5B01D5F25C}" sibTransId="{DB77D031-85F8-4280-9C0E-926629D2EE8A}"/>
    <dgm:cxn modelId="{F5C5AD41-ED73-43A0-AF56-EE5EAAC693BF}" type="presOf" srcId="{4B172808-60E8-429A-83AC-3CC2BC1E6C00}" destId="{62377B71-5936-44F0-BEDB-BBAACC9DF24A}" srcOrd="0" destOrd="0" presId="urn:microsoft.com/office/officeart/2018/2/layout/IconCircleList"/>
    <dgm:cxn modelId="{EB298444-21FC-411E-B110-5B176615F139}" type="presOf" srcId="{65E8A391-55C5-47D5-93B8-D365803EC260}" destId="{03CB9153-1B3B-4559-982D-6B3048E72338}" srcOrd="0" destOrd="0" presId="urn:microsoft.com/office/officeart/2018/2/layout/IconCircleList"/>
    <dgm:cxn modelId="{64F9A747-9861-45BB-9397-7272E049291B}" type="presOf" srcId="{8773F35B-75E4-4D01-9646-1F02B09E59E7}" destId="{2F2E2AC5-8116-47F6-9FBB-08A695FB0B84}" srcOrd="0" destOrd="0" presId="urn:microsoft.com/office/officeart/2018/2/layout/IconCircleList"/>
    <dgm:cxn modelId="{859B8948-FD9A-4CEA-B8FC-0509559D9EE6}" srcId="{E19E9F51-92B2-4769-A99E-D6988979F6F5}" destId="{0B7D9649-82AC-447A-A412-AC666EDD1C92}" srcOrd="5" destOrd="0" parTransId="{E17E2090-59F9-43CD-AAED-50245B33AEA5}" sibTransId="{52A53B85-421F-4F23-9B6C-4F28ED96FCD2}"/>
    <dgm:cxn modelId="{F972EA6F-5A59-4675-8A80-BFCFA5CC2456}" type="presOf" srcId="{52A53B85-421F-4F23-9B6C-4F28ED96FCD2}" destId="{0AAD7477-B871-4349-95D6-C6F9E24982A7}" srcOrd="0" destOrd="0" presId="urn:microsoft.com/office/officeart/2018/2/layout/IconCircleList"/>
    <dgm:cxn modelId="{CC7F6880-8F5B-4D64-8217-A35FDA724221}" type="presOf" srcId="{06868762-E374-4927-BD14-583235C3650F}" destId="{F2ADB43E-4E5F-43F1-9EC5-B00D512F62E6}" srcOrd="0" destOrd="0" presId="urn:microsoft.com/office/officeart/2018/2/layout/IconCircleList"/>
    <dgm:cxn modelId="{BA1F1F90-D935-4090-8066-49C897F44498}" srcId="{E19E9F51-92B2-4769-A99E-D6988979F6F5}" destId="{06868762-E374-4927-BD14-583235C3650F}" srcOrd="3" destOrd="0" parTransId="{E395A649-1CC3-480C-9BAE-B5A45369854A}" sibTransId="{8ACB43AF-7575-4C1D-8E1C-0413D816992E}"/>
    <dgm:cxn modelId="{33551891-4F13-4A91-A2FF-C331422ED966}" type="presOf" srcId="{C75676F8-08E0-4D68-9011-C5A908722F74}" destId="{5874E110-01DC-4413-BFC8-3C66C9214FD3}" srcOrd="0" destOrd="0" presId="urn:microsoft.com/office/officeart/2018/2/layout/IconCircleList"/>
    <dgm:cxn modelId="{52F03AAC-137C-444A-BF41-FD2FE7E5EA4A}" type="presOf" srcId="{E19E9F51-92B2-4769-A99E-D6988979F6F5}" destId="{6279C75C-4BD2-4117-AD1B-FF4CE5337D06}" srcOrd="0" destOrd="0" presId="urn:microsoft.com/office/officeart/2018/2/layout/IconCircleList"/>
    <dgm:cxn modelId="{D7FED4C8-45B8-40FF-8FFB-2EF9D2128248}" srcId="{E19E9F51-92B2-4769-A99E-D6988979F6F5}" destId="{C80BB885-5A41-4604-8704-9E54138F38AB}" srcOrd="4" destOrd="0" parTransId="{4CB0AB44-FE85-439A-8A17-A3B3319ABA90}" sibTransId="{4B172808-60E8-429A-83AC-3CC2BC1E6C00}"/>
    <dgm:cxn modelId="{8E0DDEC9-E807-4B15-8BA2-0B8B412194DE}" type="presOf" srcId="{85EB634C-F2EF-4FEA-A919-0A97C9E1370E}" destId="{7900F0B8-23FE-4ABC-95B1-B207E94E576A}" srcOrd="0" destOrd="0" presId="urn:microsoft.com/office/officeart/2018/2/layout/IconCircleList"/>
    <dgm:cxn modelId="{575F61D2-1F40-47B3-97FC-6DD7E4A0BEAB}" type="presOf" srcId="{821A038B-DE65-4E79-9004-3BC4E7CF0909}" destId="{037FC096-2E23-4B41-8D09-4895191A4015}" srcOrd="0" destOrd="0" presId="urn:microsoft.com/office/officeart/2018/2/layout/IconCircleList"/>
    <dgm:cxn modelId="{15834CD4-EF56-4994-BD5E-7E317A9771E3}" type="presOf" srcId="{C80BB885-5A41-4604-8704-9E54138F38AB}" destId="{FBD1D441-369A-4AB0-8F14-CE5DB1FD80DD}" srcOrd="0" destOrd="0" presId="urn:microsoft.com/office/officeart/2018/2/layout/IconCircleList"/>
    <dgm:cxn modelId="{A4C1B0D9-DD8B-4BDB-AEE4-7D0F4E2AA94F}" type="presOf" srcId="{0B7D9649-82AC-447A-A412-AC666EDD1C92}" destId="{49125B2E-31B2-43C6-8D1B-9A37364F21BE}" srcOrd="0" destOrd="0" presId="urn:microsoft.com/office/officeart/2018/2/layout/IconCircleList"/>
    <dgm:cxn modelId="{0343D8EE-E133-411C-A18B-E33C275A3EA7}" type="presOf" srcId="{8ACB43AF-7575-4C1D-8E1C-0413D816992E}" destId="{2F45B54D-5C9F-4275-8E38-F8D9779135ED}" srcOrd="0" destOrd="0" presId="urn:microsoft.com/office/officeart/2018/2/layout/IconCircleList"/>
    <dgm:cxn modelId="{DC4BCFF3-B5A3-4A91-B36B-69EFB20CB2DF}" type="presOf" srcId="{88CC0248-ED78-4544-879F-E6C55158DF5F}" destId="{EAD33936-57DC-467D-8E4C-57B9D97912DD}" srcOrd="0" destOrd="0" presId="urn:microsoft.com/office/officeart/2018/2/layout/IconCircleList"/>
    <dgm:cxn modelId="{991C0992-0F2F-434B-BCF1-17C9212A3CA8}" type="presParOf" srcId="{6279C75C-4BD2-4117-AD1B-FF4CE5337D06}" destId="{7096A14D-1560-4EA7-B24A-5B6F53CD2E24}" srcOrd="0" destOrd="0" presId="urn:microsoft.com/office/officeart/2018/2/layout/IconCircleList"/>
    <dgm:cxn modelId="{2BCA5553-2548-4C60-857D-9CBB765BF495}" type="presParOf" srcId="{7096A14D-1560-4EA7-B24A-5B6F53CD2E24}" destId="{CC7D70EC-048A-418F-9EF8-A3704255C7E2}" srcOrd="0" destOrd="0" presId="urn:microsoft.com/office/officeart/2018/2/layout/IconCircleList"/>
    <dgm:cxn modelId="{3377EF84-579D-4098-BF35-9C79AA3E2F2D}" type="presParOf" srcId="{CC7D70EC-048A-418F-9EF8-A3704255C7E2}" destId="{0E29824B-887F-45F0-AC9D-F03B421BB8AA}" srcOrd="0" destOrd="0" presId="urn:microsoft.com/office/officeart/2018/2/layout/IconCircleList"/>
    <dgm:cxn modelId="{E76ED740-401F-409E-BBC6-9AFB246C488A}" type="presParOf" srcId="{CC7D70EC-048A-418F-9EF8-A3704255C7E2}" destId="{965642AE-38AF-4079-888B-34E32A7C5C63}" srcOrd="1" destOrd="0" presId="urn:microsoft.com/office/officeart/2018/2/layout/IconCircleList"/>
    <dgm:cxn modelId="{0E22F4EE-F9A3-47C1-9A95-596D32A354DD}" type="presParOf" srcId="{CC7D70EC-048A-418F-9EF8-A3704255C7E2}" destId="{ED2B0C7E-7846-4392-B63A-08E68EB172D6}" srcOrd="2" destOrd="0" presId="urn:microsoft.com/office/officeart/2018/2/layout/IconCircleList"/>
    <dgm:cxn modelId="{D1E48D56-9E08-40AB-B86E-9EDF3914FCEC}" type="presParOf" srcId="{CC7D70EC-048A-418F-9EF8-A3704255C7E2}" destId="{71C96A91-237E-450D-B73F-B2AEBB19F70C}" srcOrd="3" destOrd="0" presId="urn:microsoft.com/office/officeart/2018/2/layout/IconCircleList"/>
    <dgm:cxn modelId="{7C04B640-FC06-4328-BBA9-D38CEBDB2C95}" type="presParOf" srcId="{7096A14D-1560-4EA7-B24A-5B6F53CD2E24}" destId="{CCEB4E6F-03A7-43F1-A04E-E0CB0ED61C6D}" srcOrd="1" destOrd="0" presId="urn:microsoft.com/office/officeart/2018/2/layout/IconCircleList"/>
    <dgm:cxn modelId="{91510438-7404-44F9-9FAA-4BC2C37A76FD}" type="presParOf" srcId="{7096A14D-1560-4EA7-B24A-5B6F53CD2E24}" destId="{33321A29-F453-4101-99AB-EFE875305C79}" srcOrd="2" destOrd="0" presId="urn:microsoft.com/office/officeart/2018/2/layout/IconCircleList"/>
    <dgm:cxn modelId="{E114FA38-3C2F-4FE5-BC45-A6AB4D827575}" type="presParOf" srcId="{33321A29-F453-4101-99AB-EFE875305C79}" destId="{FBF0BA4E-4E3D-4579-A2C9-08566C0B536D}" srcOrd="0" destOrd="0" presId="urn:microsoft.com/office/officeart/2018/2/layout/IconCircleList"/>
    <dgm:cxn modelId="{8B3E306F-669C-4BF3-A819-7D5EBC0301CF}" type="presParOf" srcId="{33321A29-F453-4101-99AB-EFE875305C79}" destId="{54A74126-F8A3-4408-9D5C-5A73BCC99661}" srcOrd="1" destOrd="0" presId="urn:microsoft.com/office/officeart/2018/2/layout/IconCircleList"/>
    <dgm:cxn modelId="{CBB9F9B5-CC9D-4200-9738-678B7E4A5575}" type="presParOf" srcId="{33321A29-F453-4101-99AB-EFE875305C79}" destId="{7BA4179C-0409-49B8-9EF7-D9995FE54BCC}" srcOrd="2" destOrd="0" presId="urn:microsoft.com/office/officeart/2018/2/layout/IconCircleList"/>
    <dgm:cxn modelId="{F1012637-BC46-46D1-A3A9-3F654B9A9C42}" type="presParOf" srcId="{33321A29-F453-4101-99AB-EFE875305C79}" destId="{03CB9153-1B3B-4559-982D-6B3048E72338}" srcOrd="3" destOrd="0" presId="urn:microsoft.com/office/officeart/2018/2/layout/IconCircleList"/>
    <dgm:cxn modelId="{9F26804C-BB85-4FCC-9BF5-41E48F2360EA}" type="presParOf" srcId="{7096A14D-1560-4EA7-B24A-5B6F53CD2E24}" destId="{5874E110-01DC-4413-BFC8-3C66C9214FD3}" srcOrd="3" destOrd="0" presId="urn:microsoft.com/office/officeart/2018/2/layout/IconCircleList"/>
    <dgm:cxn modelId="{E82DC022-5A08-4F22-863D-1C49E440791D}" type="presParOf" srcId="{7096A14D-1560-4EA7-B24A-5B6F53CD2E24}" destId="{101CA6E2-217E-43ED-90AF-2C3974FA26AA}" srcOrd="4" destOrd="0" presId="urn:microsoft.com/office/officeart/2018/2/layout/IconCircleList"/>
    <dgm:cxn modelId="{0F3734C4-C4C0-4F31-A402-86AFE8113B58}" type="presParOf" srcId="{101CA6E2-217E-43ED-90AF-2C3974FA26AA}" destId="{287DDF02-7BBF-4298-AF3C-C9E0045648CC}" srcOrd="0" destOrd="0" presId="urn:microsoft.com/office/officeart/2018/2/layout/IconCircleList"/>
    <dgm:cxn modelId="{8B44C927-8C04-491F-92A9-CB728AEAFE42}" type="presParOf" srcId="{101CA6E2-217E-43ED-90AF-2C3974FA26AA}" destId="{605CA6D4-E217-43B8-A376-82F2D32FF9EF}" srcOrd="1" destOrd="0" presId="urn:microsoft.com/office/officeart/2018/2/layout/IconCircleList"/>
    <dgm:cxn modelId="{1F24AC54-951B-4088-A00C-E96169328092}" type="presParOf" srcId="{101CA6E2-217E-43ED-90AF-2C3974FA26AA}" destId="{78FE3C98-084F-432E-8BBA-741FA79D30AF}" srcOrd="2" destOrd="0" presId="urn:microsoft.com/office/officeart/2018/2/layout/IconCircleList"/>
    <dgm:cxn modelId="{B999ED61-C406-45D2-9FC8-48CD163D0F23}" type="presParOf" srcId="{101CA6E2-217E-43ED-90AF-2C3974FA26AA}" destId="{2F2E2AC5-8116-47F6-9FBB-08A695FB0B84}" srcOrd="3" destOrd="0" presId="urn:microsoft.com/office/officeart/2018/2/layout/IconCircleList"/>
    <dgm:cxn modelId="{FF427767-035B-4B05-BF94-E99C0BA96CB5}" type="presParOf" srcId="{7096A14D-1560-4EA7-B24A-5B6F53CD2E24}" destId="{7900F0B8-23FE-4ABC-95B1-B207E94E576A}" srcOrd="5" destOrd="0" presId="urn:microsoft.com/office/officeart/2018/2/layout/IconCircleList"/>
    <dgm:cxn modelId="{7FFF9C2E-7A7B-4813-9FB8-ADA346EC7F09}" type="presParOf" srcId="{7096A14D-1560-4EA7-B24A-5B6F53CD2E24}" destId="{3F2CCD8B-6436-4925-B5EA-B2D9A3E8A6E7}" srcOrd="6" destOrd="0" presId="urn:microsoft.com/office/officeart/2018/2/layout/IconCircleList"/>
    <dgm:cxn modelId="{FB4458A3-BA5F-4115-B64E-2A1F7C4B1C5B}" type="presParOf" srcId="{3F2CCD8B-6436-4925-B5EA-B2D9A3E8A6E7}" destId="{45BB0936-9EF8-43EE-81AD-05045815928C}" srcOrd="0" destOrd="0" presId="urn:microsoft.com/office/officeart/2018/2/layout/IconCircleList"/>
    <dgm:cxn modelId="{82CD6BE8-1555-45DF-8219-6B0A1F1F2474}" type="presParOf" srcId="{3F2CCD8B-6436-4925-B5EA-B2D9A3E8A6E7}" destId="{5E1FD507-74C4-4B9B-883D-DD35B3B040B5}" srcOrd="1" destOrd="0" presId="urn:microsoft.com/office/officeart/2018/2/layout/IconCircleList"/>
    <dgm:cxn modelId="{AEA0D41F-F50D-4DDA-A30D-04E3D589B0BA}" type="presParOf" srcId="{3F2CCD8B-6436-4925-B5EA-B2D9A3E8A6E7}" destId="{988F2218-D60A-4CEF-8453-80A6AFD813AE}" srcOrd="2" destOrd="0" presId="urn:microsoft.com/office/officeart/2018/2/layout/IconCircleList"/>
    <dgm:cxn modelId="{A65CBB1B-13BB-4F16-BC5A-C558161D5063}" type="presParOf" srcId="{3F2CCD8B-6436-4925-B5EA-B2D9A3E8A6E7}" destId="{F2ADB43E-4E5F-43F1-9EC5-B00D512F62E6}" srcOrd="3" destOrd="0" presId="urn:microsoft.com/office/officeart/2018/2/layout/IconCircleList"/>
    <dgm:cxn modelId="{F40CF522-714E-41A2-9FCC-8FB928C8633E}" type="presParOf" srcId="{7096A14D-1560-4EA7-B24A-5B6F53CD2E24}" destId="{2F45B54D-5C9F-4275-8E38-F8D9779135ED}" srcOrd="7" destOrd="0" presId="urn:microsoft.com/office/officeart/2018/2/layout/IconCircleList"/>
    <dgm:cxn modelId="{96F6015B-A6DB-445A-869A-62E3ED9EA2F5}" type="presParOf" srcId="{7096A14D-1560-4EA7-B24A-5B6F53CD2E24}" destId="{8DEC3131-DF98-40DB-922D-8ECE901AFB5A}" srcOrd="8" destOrd="0" presId="urn:microsoft.com/office/officeart/2018/2/layout/IconCircleList"/>
    <dgm:cxn modelId="{BCFC3A1E-E37E-439C-BB03-77FA4F2925D0}" type="presParOf" srcId="{8DEC3131-DF98-40DB-922D-8ECE901AFB5A}" destId="{92E51951-E5F2-4762-BA55-FFCFADF05C6D}" srcOrd="0" destOrd="0" presId="urn:microsoft.com/office/officeart/2018/2/layout/IconCircleList"/>
    <dgm:cxn modelId="{04DC1608-6752-4402-8635-25CEF9DBCC72}" type="presParOf" srcId="{8DEC3131-DF98-40DB-922D-8ECE901AFB5A}" destId="{0A612E1F-686F-4092-A630-07D780D76E6B}" srcOrd="1" destOrd="0" presId="urn:microsoft.com/office/officeart/2018/2/layout/IconCircleList"/>
    <dgm:cxn modelId="{756C0D91-1A82-4BA0-80C7-BECBBCCAACA7}" type="presParOf" srcId="{8DEC3131-DF98-40DB-922D-8ECE901AFB5A}" destId="{A52EA334-E881-43CC-9152-027669E626F3}" srcOrd="2" destOrd="0" presId="urn:microsoft.com/office/officeart/2018/2/layout/IconCircleList"/>
    <dgm:cxn modelId="{708688BD-326B-460D-95A2-0E122DF86126}" type="presParOf" srcId="{8DEC3131-DF98-40DB-922D-8ECE901AFB5A}" destId="{FBD1D441-369A-4AB0-8F14-CE5DB1FD80DD}" srcOrd="3" destOrd="0" presId="urn:microsoft.com/office/officeart/2018/2/layout/IconCircleList"/>
    <dgm:cxn modelId="{13B4A2F1-D57C-4902-ADAA-B53398A599F1}" type="presParOf" srcId="{7096A14D-1560-4EA7-B24A-5B6F53CD2E24}" destId="{62377B71-5936-44F0-BEDB-BBAACC9DF24A}" srcOrd="9" destOrd="0" presId="urn:microsoft.com/office/officeart/2018/2/layout/IconCircleList"/>
    <dgm:cxn modelId="{6E54093F-CD40-4093-9EED-A3FAD0F8677B}" type="presParOf" srcId="{7096A14D-1560-4EA7-B24A-5B6F53CD2E24}" destId="{29E806ED-E020-44C5-93F6-B1939B39A027}" srcOrd="10" destOrd="0" presId="urn:microsoft.com/office/officeart/2018/2/layout/IconCircleList"/>
    <dgm:cxn modelId="{25D820B3-68B9-423E-BA10-853B2702AFC7}" type="presParOf" srcId="{29E806ED-E020-44C5-93F6-B1939B39A027}" destId="{2EA4D35D-96C6-4269-82CF-3BF872E7D348}" srcOrd="0" destOrd="0" presId="urn:microsoft.com/office/officeart/2018/2/layout/IconCircleList"/>
    <dgm:cxn modelId="{E4F51C26-E140-449F-8790-A6AD7D8624C1}" type="presParOf" srcId="{29E806ED-E020-44C5-93F6-B1939B39A027}" destId="{1D735FBB-6169-46CD-94F5-60899086D063}" srcOrd="1" destOrd="0" presId="urn:microsoft.com/office/officeart/2018/2/layout/IconCircleList"/>
    <dgm:cxn modelId="{233D0255-6C8C-492A-A1C6-F5BE95DDEFDA}" type="presParOf" srcId="{29E806ED-E020-44C5-93F6-B1939B39A027}" destId="{CC105025-F806-490A-A7C3-546BA892D935}" srcOrd="2" destOrd="0" presId="urn:microsoft.com/office/officeart/2018/2/layout/IconCircleList"/>
    <dgm:cxn modelId="{E21C10C5-5B93-4B60-9D1F-7CAC20741518}" type="presParOf" srcId="{29E806ED-E020-44C5-93F6-B1939B39A027}" destId="{49125B2E-31B2-43C6-8D1B-9A37364F21BE}" srcOrd="3" destOrd="0" presId="urn:microsoft.com/office/officeart/2018/2/layout/IconCircleList"/>
    <dgm:cxn modelId="{C95ABC5C-DE00-4AD3-93A0-F3D5E3657FE3}" type="presParOf" srcId="{7096A14D-1560-4EA7-B24A-5B6F53CD2E24}" destId="{0AAD7477-B871-4349-95D6-C6F9E24982A7}" srcOrd="11" destOrd="0" presId="urn:microsoft.com/office/officeart/2018/2/layout/IconCircleList"/>
    <dgm:cxn modelId="{E805FF74-C064-4F20-A8ED-F188FF0D4B59}" type="presParOf" srcId="{7096A14D-1560-4EA7-B24A-5B6F53CD2E24}" destId="{2EAAF392-6662-489C-AA24-7E64C94CAD14}" srcOrd="12" destOrd="0" presId="urn:microsoft.com/office/officeart/2018/2/layout/IconCircleList"/>
    <dgm:cxn modelId="{A973E187-1E7D-4EAA-8154-E6772AB853BA}" type="presParOf" srcId="{2EAAF392-6662-489C-AA24-7E64C94CAD14}" destId="{955E6199-A35B-411F-A95A-BA4E0127F483}" srcOrd="0" destOrd="0" presId="urn:microsoft.com/office/officeart/2018/2/layout/IconCircleList"/>
    <dgm:cxn modelId="{7970C3B4-CBFF-45FA-858F-93BB125EEA26}" type="presParOf" srcId="{2EAAF392-6662-489C-AA24-7E64C94CAD14}" destId="{B3F6C461-08B5-43CD-972E-CA3E4A2DA1CB}" srcOrd="1" destOrd="0" presId="urn:microsoft.com/office/officeart/2018/2/layout/IconCircleList"/>
    <dgm:cxn modelId="{01FAA62C-1F64-4B9B-8E01-C5ACCC5A74A2}" type="presParOf" srcId="{2EAAF392-6662-489C-AA24-7E64C94CAD14}" destId="{6019E0EE-9404-4F62-BE5A-D847AD5D4825}" srcOrd="2" destOrd="0" presId="urn:microsoft.com/office/officeart/2018/2/layout/IconCircleList"/>
    <dgm:cxn modelId="{95455B95-A21A-4161-813D-BAB7A75FEAD7}" type="presParOf" srcId="{2EAAF392-6662-489C-AA24-7E64C94CAD14}" destId="{EAD33936-57DC-467D-8E4C-57B9D97912DD}" srcOrd="3" destOrd="0" presId="urn:microsoft.com/office/officeart/2018/2/layout/IconCircleList"/>
    <dgm:cxn modelId="{A164D1AC-D020-490F-9515-492421CEC1B7}" type="presParOf" srcId="{7096A14D-1560-4EA7-B24A-5B6F53CD2E24}" destId="{43556B53-4AB9-47FA-9FB0-65939A39EB21}" srcOrd="13" destOrd="0" presId="urn:microsoft.com/office/officeart/2018/2/layout/IconCircleList"/>
    <dgm:cxn modelId="{7198EFCC-2FCD-4C92-BDB5-9A51BE850D6D}" type="presParOf" srcId="{7096A14D-1560-4EA7-B24A-5B6F53CD2E24}" destId="{6D697768-6D55-4C09-9A70-59670623B8EA}" srcOrd="14" destOrd="0" presId="urn:microsoft.com/office/officeart/2018/2/layout/IconCircleList"/>
    <dgm:cxn modelId="{C6CE43BD-FCDD-479E-BD4A-86A4B3192FF8}" type="presParOf" srcId="{6D697768-6D55-4C09-9A70-59670623B8EA}" destId="{3F994DC8-7DB6-4513-8282-53A7E7E5EB74}" srcOrd="0" destOrd="0" presId="urn:microsoft.com/office/officeart/2018/2/layout/IconCircleList"/>
    <dgm:cxn modelId="{60181F56-16F3-4ABB-B561-CAA3213A3BBD}" type="presParOf" srcId="{6D697768-6D55-4C09-9A70-59670623B8EA}" destId="{F9351747-3AFE-4F85-A58A-8C2562D4A0C7}" srcOrd="1" destOrd="0" presId="urn:microsoft.com/office/officeart/2018/2/layout/IconCircleList"/>
    <dgm:cxn modelId="{04FD7029-9B18-4FA1-8048-04B6ABF42B67}" type="presParOf" srcId="{6D697768-6D55-4C09-9A70-59670623B8EA}" destId="{FD48EB44-6269-4276-8D97-497132FEF4E5}" srcOrd="2" destOrd="0" presId="urn:microsoft.com/office/officeart/2018/2/layout/IconCircleList"/>
    <dgm:cxn modelId="{6BCDF20A-8848-4A5F-B16E-870CE843AFCB}" type="presParOf" srcId="{6D697768-6D55-4C09-9A70-59670623B8EA}" destId="{037FC096-2E23-4B41-8D09-4895191A401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832B7-43BF-4618-AB0E-20349519494C}">
      <dsp:nvSpPr>
        <dsp:cNvPr id="0" name=""/>
        <dsp:cNvSpPr/>
      </dsp:nvSpPr>
      <dsp:spPr>
        <a:xfrm>
          <a:off x="0" y="0"/>
          <a:ext cx="7885027" cy="93220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7250731B-9C9D-4DF4-B642-A6FE69200CAA}">
      <dsp:nvSpPr>
        <dsp:cNvPr id="0" name=""/>
        <dsp:cNvSpPr/>
      </dsp:nvSpPr>
      <dsp:spPr>
        <a:xfrm>
          <a:off x="281992" y="235544"/>
          <a:ext cx="512714" cy="512714"/>
        </a:xfrm>
        <a:prstGeom prst="rect">
          <a:avLst/>
        </a:prstGeom>
        <a:solidFill>
          <a:schemeClr val="bg1"/>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F36C1335-6A6E-46C6-91FD-9C7BE36A8C7B}">
      <dsp:nvSpPr>
        <dsp:cNvPr id="0" name=""/>
        <dsp:cNvSpPr/>
      </dsp:nvSpPr>
      <dsp:spPr>
        <a:xfrm>
          <a:off x="1076699" y="398"/>
          <a:ext cx="6808327" cy="932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9" tIns="98659" rIns="98659" bIns="98659" numCol="1" spcCol="1270" anchor="ctr" anchorCtr="0">
          <a:noAutofit/>
        </a:bodyPr>
        <a:lstStyle/>
        <a:p>
          <a:pPr marL="0" lvl="0" indent="0" algn="l" defTabSz="889000">
            <a:lnSpc>
              <a:spcPct val="100000"/>
            </a:lnSpc>
            <a:spcBef>
              <a:spcPct val="0"/>
            </a:spcBef>
            <a:spcAft>
              <a:spcPct val="35000"/>
            </a:spcAft>
            <a:buNone/>
          </a:pPr>
          <a:r>
            <a:rPr lang="en-GB" sz="2000" b="0" i="0" kern="1200"/>
            <a:t>How confident do you feel about your next steps? </a:t>
          </a:r>
          <a:endParaRPr lang="en-US" sz="2000" kern="1200" dirty="0"/>
        </a:p>
      </dsp:txBody>
      <dsp:txXfrm>
        <a:off x="1076699" y="398"/>
        <a:ext cx="6808327" cy="932207"/>
      </dsp:txXfrm>
    </dsp:sp>
    <dsp:sp modelId="{296947E0-6EF6-40BF-8106-897F45CF935A}">
      <dsp:nvSpPr>
        <dsp:cNvPr id="0" name=""/>
        <dsp:cNvSpPr/>
      </dsp:nvSpPr>
      <dsp:spPr>
        <a:xfrm>
          <a:off x="0" y="1165658"/>
          <a:ext cx="7885027" cy="93220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6D280A24-01C9-4575-ACEB-9B7AEC7DE7B5}">
      <dsp:nvSpPr>
        <dsp:cNvPr id="0" name=""/>
        <dsp:cNvSpPr/>
      </dsp:nvSpPr>
      <dsp:spPr>
        <a:xfrm>
          <a:off x="294692" y="1419852"/>
          <a:ext cx="512714" cy="512714"/>
        </a:xfrm>
        <a:prstGeom prst="rect">
          <a:avLst/>
        </a:prstGeom>
        <a:solidFill>
          <a:schemeClr val="bg1"/>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80EC71E2-A03C-4603-8540-7C3C14609CBF}">
      <dsp:nvSpPr>
        <dsp:cNvPr id="0" name=""/>
        <dsp:cNvSpPr/>
      </dsp:nvSpPr>
      <dsp:spPr>
        <a:xfrm>
          <a:off x="1076699" y="1165658"/>
          <a:ext cx="6808327" cy="932207"/>
        </a:xfrm>
        <a:prstGeom prst="rect">
          <a:avLst/>
        </a:prstGeom>
        <a:solidFill>
          <a:schemeClr val="bg2"/>
        </a:solidFill>
        <a:ln>
          <a:noFill/>
        </a:ln>
        <a:effectLst/>
      </dsp:spPr>
      <dsp:style>
        <a:lnRef idx="0">
          <a:scrgbClr r="0" g="0" b="0"/>
        </a:lnRef>
        <a:fillRef idx="0">
          <a:scrgbClr r="0" g="0" b="0"/>
        </a:fillRef>
        <a:effectRef idx="0">
          <a:scrgbClr r="0" g="0" b="0"/>
        </a:effectRef>
        <a:fontRef idx="minor"/>
      </dsp:style>
      <dsp:txBody>
        <a:bodyPr spcFirstLastPara="0" vert="horz" wrap="square" lIns="98659" tIns="98659" rIns="98659" bIns="98659" numCol="1" spcCol="1270" anchor="ctr" anchorCtr="0">
          <a:noAutofit/>
        </a:bodyPr>
        <a:lstStyle/>
        <a:p>
          <a:pPr marL="0" lvl="0" indent="0" algn="l" defTabSz="889000">
            <a:lnSpc>
              <a:spcPct val="100000"/>
            </a:lnSpc>
            <a:spcBef>
              <a:spcPct val="0"/>
            </a:spcBef>
            <a:spcAft>
              <a:spcPct val="35000"/>
            </a:spcAft>
            <a:buNone/>
          </a:pPr>
          <a:r>
            <a:rPr lang="en-GB" sz="2000" b="0" i="0" kern="1200"/>
            <a:t>What do you think you can take from your degree into the workplace? </a:t>
          </a:r>
          <a:endParaRPr lang="en-US" sz="2000" kern="1200" dirty="0"/>
        </a:p>
      </dsp:txBody>
      <dsp:txXfrm>
        <a:off x="1076699" y="1165658"/>
        <a:ext cx="6808327" cy="932207"/>
      </dsp:txXfrm>
    </dsp:sp>
    <dsp:sp modelId="{504E93F9-B53B-4CEE-850B-0999DB7F9CC8}">
      <dsp:nvSpPr>
        <dsp:cNvPr id="0" name=""/>
        <dsp:cNvSpPr/>
      </dsp:nvSpPr>
      <dsp:spPr>
        <a:xfrm>
          <a:off x="0" y="2214802"/>
          <a:ext cx="7885027" cy="932207"/>
        </a:xfrm>
        <a:prstGeom prst="roundRect">
          <a:avLst>
            <a:gd name="adj" fmla="val 10000"/>
          </a:avLst>
        </a:prstGeom>
        <a:solidFill>
          <a:schemeClr val="bg2"/>
        </a:solidFill>
        <a:ln>
          <a:noFill/>
        </a:ln>
        <a:effectLst/>
      </dsp:spPr>
      <dsp:style>
        <a:lnRef idx="0">
          <a:scrgbClr r="0" g="0" b="0"/>
        </a:lnRef>
        <a:fillRef idx="1">
          <a:scrgbClr r="0" g="0" b="0"/>
        </a:fillRef>
        <a:effectRef idx="0">
          <a:scrgbClr r="0" g="0" b="0"/>
        </a:effectRef>
        <a:fontRef idx="minor"/>
      </dsp:style>
    </dsp:sp>
    <dsp:sp modelId="{C4FB7FEC-FE6D-4558-B5E5-750CDAE96A5E}">
      <dsp:nvSpPr>
        <dsp:cNvPr id="0" name=""/>
        <dsp:cNvSpPr/>
      </dsp:nvSpPr>
      <dsp:spPr>
        <a:xfrm>
          <a:off x="288345" y="2515264"/>
          <a:ext cx="512714" cy="512714"/>
        </a:xfrm>
        <a:prstGeom prst="rect">
          <a:avLst/>
        </a:prstGeom>
        <a:solidFill>
          <a:schemeClr val="bg1"/>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5B602FE3-346A-49D7-9055-22CD28FA9364}">
      <dsp:nvSpPr>
        <dsp:cNvPr id="0" name=""/>
        <dsp:cNvSpPr/>
      </dsp:nvSpPr>
      <dsp:spPr>
        <a:xfrm>
          <a:off x="1076699" y="2330917"/>
          <a:ext cx="6808327" cy="932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9" tIns="98659" rIns="98659" bIns="98659" numCol="1" spcCol="1270" anchor="ctr" anchorCtr="0">
          <a:noAutofit/>
        </a:bodyPr>
        <a:lstStyle/>
        <a:p>
          <a:pPr marL="0" lvl="0" indent="0" algn="l" defTabSz="889000">
            <a:lnSpc>
              <a:spcPct val="100000"/>
            </a:lnSpc>
            <a:spcBef>
              <a:spcPct val="0"/>
            </a:spcBef>
            <a:spcAft>
              <a:spcPct val="35000"/>
            </a:spcAft>
            <a:buNone/>
          </a:pPr>
          <a:r>
            <a:rPr lang="en-GB" sz="2000" b="0" i="0" kern="1200" dirty="0"/>
            <a:t>What support do you think you may need?</a:t>
          </a:r>
          <a:endParaRPr lang="en-US" sz="2000" kern="1200" dirty="0"/>
        </a:p>
      </dsp:txBody>
      <dsp:txXfrm>
        <a:off x="1076699" y="2330917"/>
        <a:ext cx="6808327" cy="9322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9824B-887F-45F0-AC9D-F03B421BB8AA}">
      <dsp:nvSpPr>
        <dsp:cNvPr id="0" name=""/>
        <dsp:cNvSpPr/>
      </dsp:nvSpPr>
      <dsp:spPr>
        <a:xfrm>
          <a:off x="165178" y="113672"/>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5642AE-38AF-4079-888B-34E32A7C5C63}">
      <dsp:nvSpPr>
        <dsp:cNvPr id="0" name=""/>
        <dsp:cNvSpPr/>
      </dsp:nvSpPr>
      <dsp:spPr>
        <a:xfrm>
          <a:off x="302706" y="232149"/>
          <a:ext cx="379838" cy="3798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C96A91-237E-450D-B73F-B2AEBB19F70C}">
      <dsp:nvSpPr>
        <dsp:cNvPr id="0" name=""/>
        <dsp:cNvSpPr/>
      </dsp:nvSpPr>
      <dsp:spPr>
        <a:xfrm>
          <a:off x="960406" y="94621"/>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dirty="0"/>
            <a:t>Job searching</a:t>
          </a:r>
          <a:endParaRPr lang="en-US" sz="1400" kern="1200" dirty="0"/>
        </a:p>
      </dsp:txBody>
      <dsp:txXfrm>
        <a:off x="960406" y="94621"/>
        <a:ext cx="1543678" cy="654893"/>
      </dsp:txXfrm>
    </dsp:sp>
    <dsp:sp modelId="{FBF0BA4E-4E3D-4579-A2C9-08566C0B536D}">
      <dsp:nvSpPr>
        <dsp:cNvPr id="0" name=""/>
        <dsp:cNvSpPr/>
      </dsp:nvSpPr>
      <dsp:spPr>
        <a:xfrm>
          <a:off x="2773059" y="94621"/>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A74126-F8A3-4408-9D5C-5A73BCC99661}">
      <dsp:nvSpPr>
        <dsp:cNvPr id="0" name=""/>
        <dsp:cNvSpPr/>
      </dsp:nvSpPr>
      <dsp:spPr>
        <a:xfrm>
          <a:off x="2910587" y="251198"/>
          <a:ext cx="379838" cy="3798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CB9153-1B3B-4559-982D-6B3048E72338}">
      <dsp:nvSpPr>
        <dsp:cNvPr id="0" name=""/>
        <dsp:cNvSpPr/>
      </dsp:nvSpPr>
      <dsp:spPr>
        <a:xfrm>
          <a:off x="3568288" y="94621"/>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dirty="0"/>
            <a:t>application and interview skills</a:t>
          </a:r>
          <a:endParaRPr lang="en-US" sz="1400" kern="1200" dirty="0"/>
        </a:p>
      </dsp:txBody>
      <dsp:txXfrm>
        <a:off x="3568288" y="94621"/>
        <a:ext cx="1543678" cy="654893"/>
      </dsp:txXfrm>
    </dsp:sp>
    <dsp:sp modelId="{287DDF02-7BBF-4298-AF3C-C9E0045648CC}">
      <dsp:nvSpPr>
        <dsp:cNvPr id="0" name=""/>
        <dsp:cNvSpPr/>
      </dsp:nvSpPr>
      <dsp:spPr>
        <a:xfrm>
          <a:off x="5380941" y="94621"/>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5CA6D4-E217-43B8-A376-82F2D32FF9EF}">
      <dsp:nvSpPr>
        <dsp:cNvPr id="0" name=""/>
        <dsp:cNvSpPr/>
      </dsp:nvSpPr>
      <dsp:spPr>
        <a:xfrm>
          <a:off x="5518469" y="232149"/>
          <a:ext cx="379838" cy="3798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2E2AC5-8116-47F6-9FBB-08A695FB0B84}">
      <dsp:nvSpPr>
        <dsp:cNvPr id="0" name=""/>
        <dsp:cNvSpPr/>
      </dsp:nvSpPr>
      <dsp:spPr>
        <a:xfrm>
          <a:off x="6176169" y="94621"/>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a:t>Career planning and direction</a:t>
          </a:r>
          <a:endParaRPr lang="en-US" sz="1400" kern="1200"/>
        </a:p>
      </dsp:txBody>
      <dsp:txXfrm>
        <a:off x="6176169" y="94621"/>
        <a:ext cx="1543678" cy="654893"/>
      </dsp:txXfrm>
    </dsp:sp>
    <dsp:sp modelId="{45BB0936-9EF8-43EE-81AD-05045815928C}">
      <dsp:nvSpPr>
        <dsp:cNvPr id="0" name=""/>
        <dsp:cNvSpPr/>
      </dsp:nvSpPr>
      <dsp:spPr>
        <a:xfrm>
          <a:off x="165178" y="1323365"/>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1FD507-74C4-4B9B-883D-DD35B3B040B5}">
      <dsp:nvSpPr>
        <dsp:cNvPr id="0" name=""/>
        <dsp:cNvSpPr/>
      </dsp:nvSpPr>
      <dsp:spPr>
        <a:xfrm>
          <a:off x="302706" y="1441842"/>
          <a:ext cx="379838" cy="37983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DB43E-4E5F-43F1-9EC5-B00D512F62E6}">
      <dsp:nvSpPr>
        <dsp:cNvPr id="0" name=""/>
        <dsp:cNvSpPr/>
      </dsp:nvSpPr>
      <dsp:spPr>
        <a:xfrm>
          <a:off x="960406" y="1304315"/>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a:t>Feedback on CVs</a:t>
          </a:r>
          <a:endParaRPr lang="en-US" sz="1400" kern="1200"/>
        </a:p>
      </dsp:txBody>
      <dsp:txXfrm>
        <a:off x="960406" y="1304315"/>
        <a:ext cx="1543678" cy="654893"/>
      </dsp:txXfrm>
    </dsp:sp>
    <dsp:sp modelId="{92E51951-E5F2-4762-BA55-FFCFADF05C6D}">
      <dsp:nvSpPr>
        <dsp:cNvPr id="0" name=""/>
        <dsp:cNvSpPr/>
      </dsp:nvSpPr>
      <dsp:spPr>
        <a:xfrm>
          <a:off x="2773059" y="1323365"/>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612E1F-686F-4092-A630-07D780D76E6B}">
      <dsp:nvSpPr>
        <dsp:cNvPr id="0" name=""/>
        <dsp:cNvSpPr/>
      </dsp:nvSpPr>
      <dsp:spPr>
        <a:xfrm>
          <a:off x="2910587" y="1441842"/>
          <a:ext cx="379838" cy="37983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D1D441-369A-4AB0-8F14-CE5DB1FD80DD}">
      <dsp:nvSpPr>
        <dsp:cNvPr id="0" name=""/>
        <dsp:cNvSpPr/>
      </dsp:nvSpPr>
      <dsp:spPr>
        <a:xfrm>
          <a:off x="3568288" y="1304315"/>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a:t>letters, applications and personal statements</a:t>
          </a:r>
          <a:endParaRPr lang="en-US" sz="1400" kern="1200"/>
        </a:p>
      </dsp:txBody>
      <dsp:txXfrm>
        <a:off x="3568288" y="1304315"/>
        <a:ext cx="1543678" cy="654893"/>
      </dsp:txXfrm>
    </dsp:sp>
    <dsp:sp modelId="{2EA4D35D-96C6-4269-82CF-3BF872E7D348}">
      <dsp:nvSpPr>
        <dsp:cNvPr id="0" name=""/>
        <dsp:cNvSpPr/>
      </dsp:nvSpPr>
      <dsp:spPr>
        <a:xfrm>
          <a:off x="5380941" y="1304315"/>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735FBB-6169-46CD-94F5-60899086D063}">
      <dsp:nvSpPr>
        <dsp:cNvPr id="0" name=""/>
        <dsp:cNvSpPr/>
      </dsp:nvSpPr>
      <dsp:spPr>
        <a:xfrm>
          <a:off x="5518469" y="1441842"/>
          <a:ext cx="379838" cy="37983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125B2E-31B2-43C6-8D1B-9A37364F21BE}">
      <dsp:nvSpPr>
        <dsp:cNvPr id="0" name=""/>
        <dsp:cNvSpPr/>
      </dsp:nvSpPr>
      <dsp:spPr>
        <a:xfrm>
          <a:off x="6176169" y="1304315"/>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a:t>Practice interviews</a:t>
          </a:r>
          <a:endParaRPr lang="en-US" sz="1400" kern="1200"/>
        </a:p>
      </dsp:txBody>
      <dsp:txXfrm>
        <a:off x="6176169" y="1304315"/>
        <a:ext cx="1543678" cy="654893"/>
      </dsp:txXfrm>
    </dsp:sp>
    <dsp:sp modelId="{955E6199-A35B-411F-A95A-BA4E0127F483}">
      <dsp:nvSpPr>
        <dsp:cNvPr id="0" name=""/>
        <dsp:cNvSpPr/>
      </dsp:nvSpPr>
      <dsp:spPr>
        <a:xfrm>
          <a:off x="165178" y="2533058"/>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F6C461-08B5-43CD-972E-CA3E4A2DA1CB}">
      <dsp:nvSpPr>
        <dsp:cNvPr id="0" name=""/>
        <dsp:cNvSpPr/>
      </dsp:nvSpPr>
      <dsp:spPr>
        <a:xfrm>
          <a:off x="302706" y="2670584"/>
          <a:ext cx="379838" cy="37983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33936-57DC-467D-8E4C-57B9D97912DD}">
      <dsp:nvSpPr>
        <dsp:cNvPr id="0" name=""/>
        <dsp:cNvSpPr/>
      </dsp:nvSpPr>
      <dsp:spPr>
        <a:xfrm>
          <a:off x="960406" y="2514008"/>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dirty="0"/>
            <a:t>Postgraduate study application support</a:t>
          </a:r>
          <a:endParaRPr lang="en-US" sz="1400" kern="1200" dirty="0"/>
        </a:p>
      </dsp:txBody>
      <dsp:txXfrm>
        <a:off x="960406" y="2514008"/>
        <a:ext cx="1543678" cy="654893"/>
      </dsp:txXfrm>
    </dsp:sp>
    <dsp:sp modelId="{3F994DC8-7DB6-4513-8282-53A7E7E5EB74}">
      <dsp:nvSpPr>
        <dsp:cNvPr id="0" name=""/>
        <dsp:cNvSpPr/>
      </dsp:nvSpPr>
      <dsp:spPr>
        <a:xfrm>
          <a:off x="2773059" y="2533058"/>
          <a:ext cx="654893" cy="654893"/>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51747-3AFE-4F85-A58A-8C2562D4A0C7}">
      <dsp:nvSpPr>
        <dsp:cNvPr id="0" name=""/>
        <dsp:cNvSpPr/>
      </dsp:nvSpPr>
      <dsp:spPr>
        <a:xfrm>
          <a:off x="2910587" y="2651535"/>
          <a:ext cx="379838" cy="37983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7FC096-2E23-4B41-8D09-4895191A4015}">
      <dsp:nvSpPr>
        <dsp:cNvPr id="0" name=""/>
        <dsp:cNvSpPr/>
      </dsp:nvSpPr>
      <dsp:spPr>
        <a:xfrm>
          <a:off x="3568288" y="2514008"/>
          <a:ext cx="1543678" cy="654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b="0" i="0" kern="1200"/>
            <a:t>Advice and resources for starting your own business.</a:t>
          </a:r>
          <a:endParaRPr lang="en-US" sz="1400" kern="1200"/>
        </a:p>
      </dsp:txBody>
      <dsp:txXfrm>
        <a:off x="3568288" y="2514008"/>
        <a:ext cx="1543678" cy="65489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CFCF3C-276D-7A47-89D6-01D0C554D585}" type="datetimeFigureOut">
              <a:rPr lang="en-US" smtClean="0"/>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2F80F-3AE1-2A43-AF90-8818FF389345}" type="slidenum">
              <a:rPr lang="en-US" smtClean="0"/>
              <a:t>‹#›</a:t>
            </a:fld>
            <a:endParaRPr lang="en-US"/>
          </a:p>
        </p:txBody>
      </p:sp>
    </p:spTree>
    <p:extLst>
      <p:ext uri="{BB962C8B-B14F-4D97-AF65-F5344CB8AC3E}">
        <p14:creationId xmlns:p14="http://schemas.microsoft.com/office/powerpoint/2010/main" val="62930260"/>
      </p:ext>
    </p:extLst>
  </p:cSld>
  <p:clrMap bg1="lt1" tx1="dk1" bg2="lt2" tx2="dk2" accent1="accent1" accent2="accent2" accent3="accent3" accent4="accent4" accent5="accent5" accent6="accent6" hlink="hlink" folHlink="folHlink"/>
  <p:notesStyle>
    <a:lvl1pPr marL="0" algn="l" defTabSz="936401" rtl="0" eaLnBrk="1" latinLnBrk="0" hangingPunct="1">
      <a:defRPr sz="1229" kern="1200">
        <a:solidFill>
          <a:schemeClr val="tx1"/>
        </a:solidFill>
        <a:latin typeface="+mn-lt"/>
        <a:ea typeface="+mn-ea"/>
        <a:cs typeface="+mn-cs"/>
      </a:defRPr>
    </a:lvl1pPr>
    <a:lvl2pPr marL="468200" algn="l" defTabSz="936401" rtl="0" eaLnBrk="1" latinLnBrk="0" hangingPunct="1">
      <a:defRPr sz="1229" kern="1200">
        <a:solidFill>
          <a:schemeClr val="tx1"/>
        </a:solidFill>
        <a:latin typeface="+mn-lt"/>
        <a:ea typeface="+mn-ea"/>
        <a:cs typeface="+mn-cs"/>
      </a:defRPr>
    </a:lvl2pPr>
    <a:lvl3pPr marL="936401" algn="l" defTabSz="936401" rtl="0" eaLnBrk="1" latinLnBrk="0" hangingPunct="1">
      <a:defRPr sz="1229" kern="1200">
        <a:solidFill>
          <a:schemeClr val="tx1"/>
        </a:solidFill>
        <a:latin typeface="+mn-lt"/>
        <a:ea typeface="+mn-ea"/>
        <a:cs typeface="+mn-cs"/>
      </a:defRPr>
    </a:lvl3pPr>
    <a:lvl4pPr marL="1404602" algn="l" defTabSz="936401" rtl="0" eaLnBrk="1" latinLnBrk="0" hangingPunct="1">
      <a:defRPr sz="1229" kern="1200">
        <a:solidFill>
          <a:schemeClr val="tx1"/>
        </a:solidFill>
        <a:latin typeface="+mn-lt"/>
        <a:ea typeface="+mn-ea"/>
        <a:cs typeface="+mn-cs"/>
      </a:defRPr>
    </a:lvl4pPr>
    <a:lvl5pPr marL="1872802" algn="l" defTabSz="936401" rtl="0" eaLnBrk="1" latinLnBrk="0" hangingPunct="1">
      <a:defRPr sz="1229" kern="1200">
        <a:solidFill>
          <a:schemeClr val="tx1"/>
        </a:solidFill>
        <a:latin typeface="+mn-lt"/>
        <a:ea typeface="+mn-ea"/>
        <a:cs typeface="+mn-cs"/>
      </a:defRPr>
    </a:lvl5pPr>
    <a:lvl6pPr marL="2341002" algn="l" defTabSz="936401" rtl="0" eaLnBrk="1" latinLnBrk="0" hangingPunct="1">
      <a:defRPr sz="1229" kern="1200">
        <a:solidFill>
          <a:schemeClr val="tx1"/>
        </a:solidFill>
        <a:latin typeface="+mn-lt"/>
        <a:ea typeface="+mn-ea"/>
        <a:cs typeface="+mn-cs"/>
      </a:defRPr>
    </a:lvl6pPr>
    <a:lvl7pPr marL="2809203" algn="l" defTabSz="936401" rtl="0" eaLnBrk="1" latinLnBrk="0" hangingPunct="1">
      <a:defRPr sz="1229" kern="1200">
        <a:solidFill>
          <a:schemeClr val="tx1"/>
        </a:solidFill>
        <a:latin typeface="+mn-lt"/>
        <a:ea typeface="+mn-ea"/>
        <a:cs typeface="+mn-cs"/>
      </a:defRPr>
    </a:lvl7pPr>
    <a:lvl8pPr marL="3277404" algn="l" defTabSz="936401" rtl="0" eaLnBrk="1" latinLnBrk="0" hangingPunct="1">
      <a:defRPr sz="1229" kern="1200">
        <a:solidFill>
          <a:schemeClr val="tx1"/>
        </a:solidFill>
        <a:latin typeface="+mn-lt"/>
        <a:ea typeface="+mn-ea"/>
        <a:cs typeface="+mn-cs"/>
      </a:defRPr>
    </a:lvl8pPr>
    <a:lvl9pPr marL="3745604" algn="l" defTabSz="936401" rtl="0" eaLnBrk="1" latinLnBrk="0" hangingPunct="1">
      <a:defRPr sz="12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5.xml"/><Relationship Id="rId4" Type="http://schemas.openxmlformats.org/officeDocument/2006/relationships/image" Target="../media/image2.svg"/></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4 Image with title and tex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US"/>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US"/>
              <a:t>Click to edit Master subtitle style</a:t>
            </a:r>
            <a:endParaRPr lang="en-US" dirty="0"/>
          </a:p>
        </p:txBody>
      </p:sp>
      <p:pic>
        <p:nvPicPr>
          <p:cNvPr id="6" name="Graphic 5">
            <a:extLst>
              <a:ext uri="{FF2B5EF4-FFF2-40B4-BE49-F238E27FC236}">
                <a16:creationId xmlns:a16="http://schemas.microsoft.com/office/drawing/2014/main" id="{803CDF7B-6A6A-EA84-EED2-794E22F180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13661088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6" name="Graphic 5">
            <a:extLst>
              <a:ext uri="{FF2B5EF4-FFF2-40B4-BE49-F238E27FC236}">
                <a16:creationId xmlns:a16="http://schemas.microsoft.com/office/drawing/2014/main" id="{B879594D-817C-063E-C51C-7CFC2C51AC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52489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6" name="Graphic 5">
            <a:extLst>
              <a:ext uri="{FF2B5EF4-FFF2-40B4-BE49-F238E27FC236}">
                <a16:creationId xmlns:a16="http://schemas.microsoft.com/office/drawing/2014/main" id="{9E4093FB-BFCC-D204-DE88-AC1AC2D436F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443999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Graphic 6">
            <a:extLst>
              <a:ext uri="{FF2B5EF4-FFF2-40B4-BE49-F238E27FC236}">
                <a16:creationId xmlns:a16="http://schemas.microsoft.com/office/drawing/2014/main" id="{B125CAC7-D80A-D035-74C2-4CFA5600612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339285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Graphic 4">
            <a:extLst>
              <a:ext uri="{FF2B5EF4-FFF2-40B4-BE49-F238E27FC236}">
                <a16:creationId xmlns:a16="http://schemas.microsoft.com/office/drawing/2014/main" id="{78019C5C-ABDD-1A9C-05AA-D20B5536E2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1812949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dirty="0"/>
              <a:t>Click icon to add picture</a:t>
            </a:r>
            <a:endParaRPr lang="en-US" dirty="0"/>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Graphic 3">
            <a:extLst>
              <a:ext uri="{FF2B5EF4-FFF2-40B4-BE49-F238E27FC236}">
                <a16:creationId xmlns:a16="http://schemas.microsoft.com/office/drawing/2014/main" id="{B3CA19A2-7434-B2EB-E40C-D793DF91439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13175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7" name="Graphic 6">
            <a:extLst>
              <a:ext uri="{FF2B5EF4-FFF2-40B4-BE49-F238E27FC236}">
                <a16:creationId xmlns:a16="http://schemas.microsoft.com/office/drawing/2014/main" id="{F1C0C4C2-E4EB-34CA-4DD6-06EC9712E2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426952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11" name="Picture 10">
            <a:extLst>
              <a:ext uri="{FF2B5EF4-FFF2-40B4-BE49-F238E27FC236}">
                <a16:creationId xmlns:a16="http://schemas.microsoft.com/office/drawing/2014/main" id="{4C9DCF1C-2C7E-121D-4735-A22FD7E101A5}"/>
              </a:ext>
            </a:extLst>
          </p:cNvPr>
          <p:cNvPicPr>
            <a:picLocks noChangeAspect="1"/>
          </p:cNvPicPr>
          <p:nvPr userDrawn="1"/>
        </p:nvPicPr>
        <p:blipFill>
          <a:blip r:embed="rId2"/>
          <a:stretch>
            <a:fillRect/>
          </a:stretch>
        </p:blipFill>
        <p:spPr>
          <a:xfrm>
            <a:off x="7467395" y="4468921"/>
            <a:ext cx="1204371" cy="547769"/>
          </a:xfrm>
          <a:prstGeom prst="rect">
            <a:avLst/>
          </a:prstGeom>
        </p:spPr>
      </p:pic>
      <p:pic>
        <p:nvPicPr>
          <p:cNvPr id="6" name="Graphic 5">
            <a:extLst>
              <a:ext uri="{FF2B5EF4-FFF2-40B4-BE49-F238E27FC236}">
                <a16:creationId xmlns:a16="http://schemas.microsoft.com/office/drawing/2014/main" id="{9A4397DB-AC5E-A48F-366D-C066794A56B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579933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4 Image with title and tex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9" name="Graphic 8">
            <a:extLst>
              <a:ext uri="{FF2B5EF4-FFF2-40B4-BE49-F238E27FC236}">
                <a16:creationId xmlns:a16="http://schemas.microsoft.com/office/drawing/2014/main" id="{E46370AF-BEA0-9180-B682-E701B4D4689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425490776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6" name="Graphic 5">
            <a:extLst>
              <a:ext uri="{FF2B5EF4-FFF2-40B4-BE49-F238E27FC236}">
                <a16:creationId xmlns:a16="http://schemas.microsoft.com/office/drawing/2014/main" id="{8BAE868D-A265-CAA3-C997-AAACCB21A28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786187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6" name="Graphic 5">
            <a:extLst>
              <a:ext uri="{FF2B5EF4-FFF2-40B4-BE49-F238E27FC236}">
                <a16:creationId xmlns:a16="http://schemas.microsoft.com/office/drawing/2014/main" id="{9305030F-3158-FBA8-0F8E-D741924D2A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80353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lvl1pPr>
              <a:defRPr b="0" i="0">
                <a:latin typeface="Bebas Neue Pro" panose="020B0506020202050201" pitchFamily="34" charset="77"/>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Graphic 5">
            <a:extLst>
              <a:ext uri="{FF2B5EF4-FFF2-40B4-BE49-F238E27FC236}">
                <a16:creationId xmlns:a16="http://schemas.microsoft.com/office/drawing/2014/main" id="{5E032D93-B457-0476-5770-5E635083F7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1228933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Graphic 6">
            <a:extLst>
              <a:ext uri="{FF2B5EF4-FFF2-40B4-BE49-F238E27FC236}">
                <a16:creationId xmlns:a16="http://schemas.microsoft.com/office/drawing/2014/main" id="{6E2A4230-1E14-A7A9-B5D1-5FE3460B2AC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805448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Graphic 4">
            <a:extLst>
              <a:ext uri="{FF2B5EF4-FFF2-40B4-BE49-F238E27FC236}">
                <a16:creationId xmlns:a16="http://schemas.microsoft.com/office/drawing/2014/main" id="{1B332074-8CC2-B43E-6D91-FF91B311D9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711975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Graphic 3">
            <a:extLst>
              <a:ext uri="{FF2B5EF4-FFF2-40B4-BE49-F238E27FC236}">
                <a16:creationId xmlns:a16="http://schemas.microsoft.com/office/drawing/2014/main" id="{43D22B4B-CF4C-8557-0BF6-8F9285DCDDE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666400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7" name="Graphic 6">
            <a:extLst>
              <a:ext uri="{FF2B5EF4-FFF2-40B4-BE49-F238E27FC236}">
                <a16:creationId xmlns:a16="http://schemas.microsoft.com/office/drawing/2014/main" id="{97CDA2F1-D131-A12D-4136-E9103662FB7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715958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11" name="Picture 10">
            <a:extLst>
              <a:ext uri="{FF2B5EF4-FFF2-40B4-BE49-F238E27FC236}">
                <a16:creationId xmlns:a16="http://schemas.microsoft.com/office/drawing/2014/main" id="{4C9DCF1C-2C7E-121D-4735-A22FD7E101A5}"/>
              </a:ext>
            </a:extLst>
          </p:cNvPr>
          <p:cNvPicPr>
            <a:picLocks noChangeAspect="1"/>
          </p:cNvPicPr>
          <p:nvPr userDrawn="1"/>
        </p:nvPicPr>
        <p:blipFill>
          <a:blip r:embed="rId2"/>
          <a:stretch>
            <a:fillRect/>
          </a:stretch>
        </p:blipFill>
        <p:spPr>
          <a:xfrm>
            <a:off x="7467395" y="4468921"/>
            <a:ext cx="1204371" cy="547769"/>
          </a:xfrm>
          <a:prstGeom prst="rect">
            <a:avLst/>
          </a:prstGeom>
        </p:spPr>
      </p:pic>
      <p:pic>
        <p:nvPicPr>
          <p:cNvPr id="6" name="Graphic 5">
            <a:extLst>
              <a:ext uri="{FF2B5EF4-FFF2-40B4-BE49-F238E27FC236}">
                <a16:creationId xmlns:a16="http://schemas.microsoft.com/office/drawing/2014/main" id="{45CA36A8-894E-071C-75E6-EEB86F46683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072586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4 Image with title and tex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7" name="Graphic 6">
            <a:extLst>
              <a:ext uri="{FF2B5EF4-FFF2-40B4-BE49-F238E27FC236}">
                <a16:creationId xmlns:a16="http://schemas.microsoft.com/office/drawing/2014/main" id="{ECC227BB-F96D-BFDB-8D16-C951A1F493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63177804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6" name="Graphic 5">
            <a:extLst>
              <a:ext uri="{FF2B5EF4-FFF2-40B4-BE49-F238E27FC236}">
                <a16:creationId xmlns:a16="http://schemas.microsoft.com/office/drawing/2014/main" id="{9E61BF16-201A-372F-E838-65D829D308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5745609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6" name="Graphic 5">
            <a:extLst>
              <a:ext uri="{FF2B5EF4-FFF2-40B4-BE49-F238E27FC236}">
                <a16:creationId xmlns:a16="http://schemas.microsoft.com/office/drawing/2014/main" id="{F2F3B692-25F7-554B-A62F-D62955CA1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1931401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Graphic 6">
            <a:extLst>
              <a:ext uri="{FF2B5EF4-FFF2-40B4-BE49-F238E27FC236}">
                <a16:creationId xmlns:a16="http://schemas.microsoft.com/office/drawing/2014/main" id="{40F034F7-D1CE-DFC0-DB91-46917AB5EA2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0505823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Graphic 4">
            <a:extLst>
              <a:ext uri="{FF2B5EF4-FFF2-40B4-BE49-F238E27FC236}">
                <a16:creationId xmlns:a16="http://schemas.microsoft.com/office/drawing/2014/main" id="{E6E96518-1ABC-24BA-37C1-6EFCC9C1AC3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71053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US"/>
              <a:t>Click to edit Master text styles</a:t>
            </a:r>
          </a:p>
        </p:txBody>
      </p:sp>
      <p:pic>
        <p:nvPicPr>
          <p:cNvPr id="6" name="Graphic 5">
            <a:extLst>
              <a:ext uri="{FF2B5EF4-FFF2-40B4-BE49-F238E27FC236}">
                <a16:creationId xmlns:a16="http://schemas.microsoft.com/office/drawing/2014/main" id="{7C39DC58-FAD9-7706-3853-EFAA918EB5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478204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Graphic 3">
            <a:extLst>
              <a:ext uri="{FF2B5EF4-FFF2-40B4-BE49-F238E27FC236}">
                <a16:creationId xmlns:a16="http://schemas.microsoft.com/office/drawing/2014/main" id="{A6AAFF27-D1FF-35F3-2D31-A06E24C8C4C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0265189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7" name="Graphic 6">
            <a:extLst>
              <a:ext uri="{FF2B5EF4-FFF2-40B4-BE49-F238E27FC236}">
                <a16:creationId xmlns:a16="http://schemas.microsoft.com/office/drawing/2014/main" id="{C7B99D8B-E414-BF3A-F241-EA1FDAEFFA6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0870602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11" name="Picture 10">
            <a:extLst>
              <a:ext uri="{FF2B5EF4-FFF2-40B4-BE49-F238E27FC236}">
                <a16:creationId xmlns:a16="http://schemas.microsoft.com/office/drawing/2014/main" id="{4C9DCF1C-2C7E-121D-4735-A22FD7E101A5}"/>
              </a:ext>
            </a:extLst>
          </p:cNvPr>
          <p:cNvPicPr>
            <a:picLocks noChangeAspect="1"/>
          </p:cNvPicPr>
          <p:nvPr userDrawn="1"/>
        </p:nvPicPr>
        <p:blipFill>
          <a:blip r:embed="rId2"/>
          <a:stretch>
            <a:fillRect/>
          </a:stretch>
        </p:blipFill>
        <p:spPr>
          <a:xfrm>
            <a:off x="7467395" y="4468921"/>
            <a:ext cx="1204371" cy="547769"/>
          </a:xfrm>
          <a:prstGeom prst="rect">
            <a:avLst/>
          </a:prstGeom>
        </p:spPr>
      </p:pic>
      <p:pic>
        <p:nvPicPr>
          <p:cNvPr id="6" name="Graphic 5">
            <a:extLst>
              <a:ext uri="{FF2B5EF4-FFF2-40B4-BE49-F238E27FC236}">
                <a16:creationId xmlns:a16="http://schemas.microsoft.com/office/drawing/2014/main" id="{F0AA448B-6237-F490-A99A-80D3E75C1D0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9434467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4 Image with title and tex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6" name="Graphic 5">
            <a:extLst>
              <a:ext uri="{FF2B5EF4-FFF2-40B4-BE49-F238E27FC236}">
                <a16:creationId xmlns:a16="http://schemas.microsoft.com/office/drawing/2014/main" id="{CBDFC136-D595-AF1F-CCFC-584DBDE4F4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63196541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6" name="Graphic 5">
            <a:extLst>
              <a:ext uri="{FF2B5EF4-FFF2-40B4-BE49-F238E27FC236}">
                <a16:creationId xmlns:a16="http://schemas.microsoft.com/office/drawing/2014/main" id="{F2454DF2-6C6B-BC18-E75A-207933DBEE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262454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6" name="Graphic 5">
            <a:extLst>
              <a:ext uri="{FF2B5EF4-FFF2-40B4-BE49-F238E27FC236}">
                <a16:creationId xmlns:a16="http://schemas.microsoft.com/office/drawing/2014/main" id="{1AB594DA-B653-5431-C1C9-D9088B10983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3589490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7" name="Graphic 6">
            <a:extLst>
              <a:ext uri="{FF2B5EF4-FFF2-40B4-BE49-F238E27FC236}">
                <a16:creationId xmlns:a16="http://schemas.microsoft.com/office/drawing/2014/main" id="{62F3FB6C-7B6D-6109-0465-41F7CF5FB6E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7088467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Graphic 4">
            <a:extLst>
              <a:ext uri="{FF2B5EF4-FFF2-40B4-BE49-F238E27FC236}">
                <a16:creationId xmlns:a16="http://schemas.microsoft.com/office/drawing/2014/main" id="{BB981425-382E-E4CD-70E6-DC198F6879A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9816143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Graphic 3">
            <a:extLst>
              <a:ext uri="{FF2B5EF4-FFF2-40B4-BE49-F238E27FC236}">
                <a16:creationId xmlns:a16="http://schemas.microsoft.com/office/drawing/2014/main" id="{6CCE36AB-6FE4-F8E5-F8ED-CF5ADB1752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4681057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7" name="Graphic 6">
            <a:extLst>
              <a:ext uri="{FF2B5EF4-FFF2-40B4-BE49-F238E27FC236}">
                <a16:creationId xmlns:a16="http://schemas.microsoft.com/office/drawing/2014/main" id="{C3BD2367-4CDB-C44F-54FC-4CDE2143A7A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54749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Graphic 6">
            <a:extLst>
              <a:ext uri="{FF2B5EF4-FFF2-40B4-BE49-F238E27FC236}">
                <a16:creationId xmlns:a16="http://schemas.microsoft.com/office/drawing/2014/main" id="{D9941C60-856C-C4D6-298F-4B96486D9F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0947932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11" name="Picture 10">
            <a:extLst>
              <a:ext uri="{FF2B5EF4-FFF2-40B4-BE49-F238E27FC236}">
                <a16:creationId xmlns:a16="http://schemas.microsoft.com/office/drawing/2014/main" id="{4C9DCF1C-2C7E-121D-4735-A22FD7E101A5}"/>
              </a:ext>
            </a:extLst>
          </p:cNvPr>
          <p:cNvPicPr>
            <a:picLocks noChangeAspect="1"/>
          </p:cNvPicPr>
          <p:nvPr userDrawn="1"/>
        </p:nvPicPr>
        <p:blipFill>
          <a:blip r:embed="rId2"/>
          <a:stretch>
            <a:fillRect/>
          </a:stretch>
        </p:blipFill>
        <p:spPr>
          <a:xfrm>
            <a:off x="7467395" y="4468921"/>
            <a:ext cx="1204371" cy="547769"/>
          </a:xfrm>
          <a:prstGeom prst="rect">
            <a:avLst/>
          </a:prstGeom>
        </p:spPr>
      </p:pic>
      <p:pic>
        <p:nvPicPr>
          <p:cNvPr id="6" name="Graphic 5">
            <a:extLst>
              <a:ext uri="{FF2B5EF4-FFF2-40B4-BE49-F238E27FC236}">
                <a16:creationId xmlns:a16="http://schemas.microsoft.com/office/drawing/2014/main" id="{909E27EA-7929-F9D6-0ECE-B24CD7E5055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3368515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4 Image with title and text">
    <p:bg>
      <p:bgRef idx="1001">
        <a:schemeClr val="bg1"/>
      </p:bgRef>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Picture 4">
            <a:extLst>
              <a:ext uri="{FF2B5EF4-FFF2-40B4-BE49-F238E27FC236}">
                <a16:creationId xmlns:a16="http://schemas.microsoft.com/office/drawing/2014/main" id="{3F481E57-B491-C135-D7A8-8E2F2E0B09DC}"/>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85647161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5" name="Picture 4">
            <a:extLst>
              <a:ext uri="{FF2B5EF4-FFF2-40B4-BE49-F238E27FC236}">
                <a16:creationId xmlns:a16="http://schemas.microsoft.com/office/drawing/2014/main" id="{9D8717E1-778F-DCA1-A15F-5419BBC5B7D9}"/>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519805873"/>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5" name="Picture 4">
            <a:extLst>
              <a:ext uri="{FF2B5EF4-FFF2-40B4-BE49-F238E27FC236}">
                <a16:creationId xmlns:a16="http://schemas.microsoft.com/office/drawing/2014/main" id="{9F8BB58B-74FD-9932-FA76-2F7767CF49EB}"/>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223227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 name="Picture 5">
            <a:extLst>
              <a:ext uri="{FF2B5EF4-FFF2-40B4-BE49-F238E27FC236}">
                <a16:creationId xmlns:a16="http://schemas.microsoft.com/office/drawing/2014/main" id="{3320DAE8-A779-D407-CA1F-0170F8CF75C5}"/>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1260369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4" name="Picture 3">
            <a:extLst>
              <a:ext uri="{FF2B5EF4-FFF2-40B4-BE49-F238E27FC236}">
                <a16:creationId xmlns:a16="http://schemas.microsoft.com/office/drawing/2014/main" id="{6212B12C-43CF-50E7-2E1D-4E3589E76445}"/>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1480482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3" name="Picture 2">
            <a:extLst>
              <a:ext uri="{FF2B5EF4-FFF2-40B4-BE49-F238E27FC236}">
                <a16:creationId xmlns:a16="http://schemas.microsoft.com/office/drawing/2014/main" id="{91E2FC3C-A527-CD5D-77A6-795A4668CF75}"/>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6740914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CE742748-9C44-AAE8-55AE-4A1DCFC3366A}"/>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8797063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1CBBB7F9-E790-A64B-6F34-4BCA3C6C42B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0184062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4 Image with title and text">
    <p:bg>
      <p:bgRef idx="1001">
        <a:schemeClr val="bg1"/>
      </p:bgRef>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p:nvPr>
        </p:nvSpPr>
        <p:spPr>
          <a:xfrm>
            <a:off x="472242" y="2146516"/>
            <a:ext cx="8199525" cy="973973"/>
          </a:xfrm>
        </p:spPr>
        <p:txBody>
          <a:bodyPr anchor="b"/>
          <a:lstStyle>
            <a:lvl1pPr algn="l">
              <a:defRPr sz="4069"/>
            </a:lvl1pPr>
          </a:lstStyle>
          <a:p>
            <a:r>
              <a:rPr lang="en-GB"/>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Picture 4">
            <a:extLst>
              <a:ext uri="{FF2B5EF4-FFF2-40B4-BE49-F238E27FC236}">
                <a16:creationId xmlns:a16="http://schemas.microsoft.com/office/drawing/2014/main" id="{3255F856-2BD1-9399-546C-D453FCE2A2EF}"/>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674219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US"/>
              <a:t>Click icon to add picture</a:t>
            </a:r>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US"/>
              <a:t>Click to edit Master subtitle style</a:t>
            </a:r>
            <a:endParaRPr lang="en-US" dirty="0"/>
          </a:p>
        </p:txBody>
      </p:sp>
      <p:pic>
        <p:nvPicPr>
          <p:cNvPr id="5" name="Graphic 4">
            <a:extLst>
              <a:ext uri="{FF2B5EF4-FFF2-40B4-BE49-F238E27FC236}">
                <a16:creationId xmlns:a16="http://schemas.microsoft.com/office/drawing/2014/main" id="{BF3EFB2A-1BCE-CC29-055B-37A3C7AF2A2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7394327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5" name="Picture 4">
            <a:extLst>
              <a:ext uri="{FF2B5EF4-FFF2-40B4-BE49-F238E27FC236}">
                <a16:creationId xmlns:a16="http://schemas.microsoft.com/office/drawing/2014/main" id="{3D457E7B-F31C-A736-AD10-B2292F4B4B55}"/>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026333762"/>
      </p:ext>
    </p:extLst>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5" name="Picture 4">
            <a:extLst>
              <a:ext uri="{FF2B5EF4-FFF2-40B4-BE49-F238E27FC236}">
                <a16:creationId xmlns:a16="http://schemas.microsoft.com/office/drawing/2014/main" id="{42FA6B78-BC6F-BC3C-123E-B4B149BC457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3493792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 name="Picture 5">
            <a:extLst>
              <a:ext uri="{FF2B5EF4-FFF2-40B4-BE49-F238E27FC236}">
                <a16:creationId xmlns:a16="http://schemas.microsoft.com/office/drawing/2014/main" id="{2C84FB64-50F6-5C82-D0AB-13A7FDE2CE2C}"/>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7683401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4" name="Picture 3">
            <a:extLst>
              <a:ext uri="{FF2B5EF4-FFF2-40B4-BE49-F238E27FC236}">
                <a16:creationId xmlns:a16="http://schemas.microsoft.com/office/drawing/2014/main" id="{3F0CBF45-BC18-7AEE-1114-407CED38065A}"/>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6070460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3" name="Picture 2">
            <a:extLst>
              <a:ext uri="{FF2B5EF4-FFF2-40B4-BE49-F238E27FC236}">
                <a16:creationId xmlns:a16="http://schemas.microsoft.com/office/drawing/2014/main" id="{9E8C2C88-5BC3-C954-594A-B06A11834BA4}"/>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5399001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B8A021B5-65F3-99C4-ADB0-ECF58F2E5ADA}"/>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5956959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EC6A3676-69E9-CC5C-0911-DA5C84D2B9B0}"/>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3137456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4 Image with title and text">
    <p:bg>
      <p:bgRef idx="1001">
        <a:schemeClr val="bg1"/>
      </p:bgRef>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Picture 4">
            <a:extLst>
              <a:ext uri="{FF2B5EF4-FFF2-40B4-BE49-F238E27FC236}">
                <a16:creationId xmlns:a16="http://schemas.microsoft.com/office/drawing/2014/main" id="{F57C82FE-0B84-F217-C161-528FF88D935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9644873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5" name="Picture 4">
            <a:extLst>
              <a:ext uri="{FF2B5EF4-FFF2-40B4-BE49-F238E27FC236}">
                <a16:creationId xmlns:a16="http://schemas.microsoft.com/office/drawing/2014/main" id="{D4F9ABAB-2A7F-75AE-B60C-695DED194547}"/>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65436060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5" name="Picture 4">
            <a:extLst>
              <a:ext uri="{FF2B5EF4-FFF2-40B4-BE49-F238E27FC236}">
                <a16:creationId xmlns:a16="http://schemas.microsoft.com/office/drawing/2014/main" id="{571B6BB3-EB80-52D3-3F65-29B36DB90F1A}"/>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54326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US"/>
              <a:t>Click icon to add picture</a:t>
            </a:r>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Graphic 3">
            <a:extLst>
              <a:ext uri="{FF2B5EF4-FFF2-40B4-BE49-F238E27FC236}">
                <a16:creationId xmlns:a16="http://schemas.microsoft.com/office/drawing/2014/main" id="{93896F32-EDDB-4140-ECDB-AD6EC27EA9D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23004157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 name="Picture 5">
            <a:extLst>
              <a:ext uri="{FF2B5EF4-FFF2-40B4-BE49-F238E27FC236}">
                <a16:creationId xmlns:a16="http://schemas.microsoft.com/office/drawing/2014/main" id="{E4CE492B-DB67-8474-CFB1-9D43BDAE2A0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7355967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4" name="Picture 3">
            <a:extLst>
              <a:ext uri="{FF2B5EF4-FFF2-40B4-BE49-F238E27FC236}">
                <a16:creationId xmlns:a16="http://schemas.microsoft.com/office/drawing/2014/main" id="{85A9D43C-2CD0-5A34-0FD8-98AC0E59996B}"/>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4177443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3" name="Picture 2">
            <a:extLst>
              <a:ext uri="{FF2B5EF4-FFF2-40B4-BE49-F238E27FC236}">
                <a16:creationId xmlns:a16="http://schemas.microsoft.com/office/drawing/2014/main" id="{AF222B86-E9F1-7D52-D213-2B29BB1B9EBA}"/>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5980655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A5F4D7DD-C8F1-24D9-09CD-A973FB806C41}"/>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791474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9AE10DDC-1AA4-261A-76A7-28E7EE2B59D3}"/>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3397019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4 Image with title and text">
    <p:bg>
      <p:bgRef idx="1001">
        <a:schemeClr val="bg1"/>
      </p:bgRef>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5" name="Picture 4">
            <a:extLst>
              <a:ext uri="{FF2B5EF4-FFF2-40B4-BE49-F238E27FC236}">
                <a16:creationId xmlns:a16="http://schemas.microsoft.com/office/drawing/2014/main" id="{1F48A8D3-496B-9804-990C-F5741AB691C9}"/>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40223766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op title with space for text or image below">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98D-C1A3-4F84-626E-CC291E0077C6}"/>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1CFEEDE-77AF-0004-C39F-37DBAC6488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5" name="Picture 4">
            <a:extLst>
              <a:ext uri="{FF2B5EF4-FFF2-40B4-BE49-F238E27FC236}">
                <a16:creationId xmlns:a16="http://schemas.microsoft.com/office/drawing/2014/main" id="{5B621175-1841-C95F-7E3D-035221CEED49}"/>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415984100"/>
      </p:ext>
    </p:extLst>
  </p:cSld>
  <p:clrMapOvr>
    <a:overrideClrMapping bg1="dk1" tx1="lt1" bg2="dk2" tx2="lt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BB66-39DF-F01C-D973-547D37A2E305}"/>
              </a:ext>
            </a:extLst>
          </p:cNvPr>
          <p:cNvSpPr>
            <a:spLocks noGrp="1"/>
          </p:cNvSpPr>
          <p:nvPr>
            <p:ph type="title" hasCustomPrompt="1"/>
          </p:nvPr>
        </p:nvSpPr>
        <p:spPr>
          <a:xfrm>
            <a:off x="623319" y="693713"/>
            <a:ext cx="7887085" cy="2139089"/>
          </a:xfrm>
        </p:spPr>
        <p:txBody>
          <a:bodyPr anchor="b">
            <a:normAutofit/>
          </a:bodyPr>
          <a:lstStyle>
            <a:lvl1pPr algn="ctr">
              <a:defRPr sz="5425"/>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2EDCE966-00FA-6454-C95C-9CCCEC9C7ACC}"/>
              </a:ext>
            </a:extLst>
          </p:cNvPr>
          <p:cNvSpPr>
            <a:spLocks noGrp="1"/>
          </p:cNvSpPr>
          <p:nvPr>
            <p:ph type="body" idx="1"/>
          </p:nvPr>
        </p:nvSpPr>
        <p:spPr>
          <a:xfrm>
            <a:off x="623319" y="2852981"/>
            <a:ext cx="7887085" cy="1125242"/>
          </a:xfrm>
        </p:spPr>
        <p:txBody>
          <a:bodyPr/>
          <a:lstStyle>
            <a:lvl1pPr marL="0" indent="0" algn="ctr">
              <a:buNone/>
              <a:defRPr sz="1629">
                <a:solidFill>
                  <a:schemeClr val="tx1">
                    <a:tint val="75000"/>
                  </a:schemeClr>
                </a:solidFill>
              </a:defRPr>
            </a:lvl1pPr>
            <a:lvl2pPr marL="310034" indent="0">
              <a:buNone/>
              <a:defRPr sz="1356">
                <a:solidFill>
                  <a:schemeClr val="tx1">
                    <a:tint val="75000"/>
                  </a:schemeClr>
                </a:solidFill>
              </a:defRPr>
            </a:lvl2pPr>
            <a:lvl3pPr marL="620066" indent="0">
              <a:buNone/>
              <a:defRPr sz="1220">
                <a:solidFill>
                  <a:schemeClr val="tx1">
                    <a:tint val="75000"/>
                  </a:schemeClr>
                </a:solidFill>
              </a:defRPr>
            </a:lvl3pPr>
            <a:lvl4pPr marL="930098" indent="0">
              <a:buNone/>
              <a:defRPr sz="1085">
                <a:solidFill>
                  <a:schemeClr val="tx1">
                    <a:tint val="75000"/>
                  </a:schemeClr>
                </a:solidFill>
              </a:defRPr>
            </a:lvl4pPr>
            <a:lvl5pPr marL="1240132" indent="0">
              <a:buNone/>
              <a:defRPr sz="1085">
                <a:solidFill>
                  <a:schemeClr val="tx1">
                    <a:tint val="75000"/>
                  </a:schemeClr>
                </a:solidFill>
              </a:defRPr>
            </a:lvl5pPr>
            <a:lvl6pPr marL="1550164" indent="0">
              <a:buNone/>
              <a:defRPr sz="1085">
                <a:solidFill>
                  <a:schemeClr val="tx1">
                    <a:tint val="75000"/>
                  </a:schemeClr>
                </a:solidFill>
              </a:defRPr>
            </a:lvl6pPr>
            <a:lvl7pPr marL="1860197" indent="0">
              <a:buNone/>
              <a:defRPr sz="1085">
                <a:solidFill>
                  <a:schemeClr val="tx1">
                    <a:tint val="75000"/>
                  </a:schemeClr>
                </a:solidFill>
              </a:defRPr>
            </a:lvl7pPr>
            <a:lvl8pPr marL="2170231" indent="0">
              <a:buNone/>
              <a:defRPr sz="1085">
                <a:solidFill>
                  <a:schemeClr val="tx1">
                    <a:tint val="75000"/>
                  </a:schemeClr>
                </a:solidFill>
              </a:defRPr>
            </a:lvl8pPr>
            <a:lvl9pPr marL="2480262" indent="0">
              <a:buNone/>
              <a:defRPr sz="1085">
                <a:solidFill>
                  <a:schemeClr val="tx1">
                    <a:tint val="75000"/>
                  </a:schemeClr>
                </a:solidFill>
              </a:defRPr>
            </a:lvl9pPr>
          </a:lstStyle>
          <a:p>
            <a:pPr lvl="0"/>
            <a:r>
              <a:rPr lang="en-GB"/>
              <a:t>Click to edit Master text styles</a:t>
            </a:r>
          </a:p>
        </p:txBody>
      </p:sp>
      <p:pic>
        <p:nvPicPr>
          <p:cNvPr id="5" name="Picture 4">
            <a:extLst>
              <a:ext uri="{FF2B5EF4-FFF2-40B4-BE49-F238E27FC236}">
                <a16:creationId xmlns:a16="http://schemas.microsoft.com/office/drawing/2014/main" id="{23D4A53A-2ECE-82A7-3274-31537E23EC0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33035586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op title 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D07B-7989-3996-762D-5C8D984DE6D9}"/>
              </a:ext>
            </a:extLst>
          </p:cNvPr>
          <p:cNvSpPr>
            <a:spLocks noGrp="1"/>
          </p:cNvSpPr>
          <p:nvPr>
            <p:ph type="title" hasCustomPrompt="1"/>
          </p:nvPr>
        </p:nvSpPr>
        <p:spPr/>
        <p:txBody>
          <a:bodyPr anchor="t"/>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108E38-46CB-6572-45D9-6C7BC2329931}"/>
              </a:ext>
            </a:extLst>
          </p:cNvPr>
          <p:cNvSpPr>
            <a:spLocks noGrp="1"/>
          </p:cNvSpPr>
          <p:nvPr>
            <p:ph sz="half" idx="1"/>
          </p:nvPr>
        </p:nvSpPr>
        <p:spPr>
          <a:xfrm>
            <a:off x="629488" y="1369018"/>
            <a:ext cx="3842743"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673A76-7E5C-57E9-BD02-C64619D6CF62}"/>
              </a:ext>
            </a:extLst>
          </p:cNvPr>
          <p:cNvSpPr>
            <a:spLocks noGrp="1"/>
          </p:cNvSpPr>
          <p:nvPr>
            <p:ph sz="half" idx="2"/>
          </p:nvPr>
        </p:nvSpPr>
        <p:spPr>
          <a:xfrm>
            <a:off x="4669714" y="1369018"/>
            <a:ext cx="3844800" cy="32635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 name="Picture 5">
            <a:extLst>
              <a:ext uri="{FF2B5EF4-FFF2-40B4-BE49-F238E27FC236}">
                <a16:creationId xmlns:a16="http://schemas.microsoft.com/office/drawing/2014/main" id="{A183EF04-1269-4794-CACA-505824CBAF29}"/>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1798320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ackground image and titl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34C6E5F6-E6FC-C6B4-A86D-94F4E9A61C6C}"/>
              </a:ext>
            </a:extLst>
          </p:cNvPr>
          <p:cNvSpPr>
            <a:spLocks noGrp="1"/>
          </p:cNvSpPr>
          <p:nvPr>
            <p:ph type="pic" idx="1"/>
          </p:nvPr>
        </p:nvSpPr>
        <p:spPr>
          <a:xfrm>
            <a:off x="7" y="1402598"/>
            <a:ext cx="9143999" cy="2952427"/>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2" name="Title 1">
            <a:extLst>
              <a:ext uri="{FF2B5EF4-FFF2-40B4-BE49-F238E27FC236}">
                <a16:creationId xmlns:a16="http://schemas.microsoft.com/office/drawing/2014/main" id="{F9CC5BE1-248A-299C-9F07-2F31D883BB76}"/>
              </a:ext>
            </a:extLst>
          </p:cNvPr>
          <p:cNvSpPr>
            <a:spLocks noGrp="1"/>
          </p:cNvSpPr>
          <p:nvPr>
            <p:ph type="title" hasCustomPrompt="1"/>
          </p:nvPr>
        </p:nvSpPr>
        <p:spPr>
          <a:xfrm>
            <a:off x="629491" y="234898"/>
            <a:ext cx="7885027" cy="994475"/>
          </a:xfrm>
        </p:spPr>
        <p:txBody>
          <a:bodyPr anchor="b"/>
          <a:lstStyle/>
          <a:p>
            <a:r>
              <a:rPr lang="en-GB" dirty="0"/>
              <a:t>CLICK TO EDIT MASTER TITLE STYLE</a:t>
            </a:r>
            <a:endParaRPr lang="en-US" dirty="0"/>
          </a:p>
        </p:txBody>
      </p:sp>
      <p:sp>
        <p:nvSpPr>
          <p:cNvPr id="11" name="Subtitle 2">
            <a:extLst>
              <a:ext uri="{FF2B5EF4-FFF2-40B4-BE49-F238E27FC236}">
                <a16:creationId xmlns:a16="http://schemas.microsoft.com/office/drawing/2014/main" id="{45AE0331-C6AC-B8DA-232C-1D6F76A14E37}"/>
              </a:ext>
            </a:extLst>
          </p:cNvPr>
          <p:cNvSpPr>
            <a:spLocks noGrp="1"/>
          </p:cNvSpPr>
          <p:nvPr>
            <p:ph type="subTitle" idx="10"/>
          </p:nvPr>
        </p:nvSpPr>
        <p:spPr>
          <a:xfrm>
            <a:off x="472240" y="4474815"/>
            <a:ext cx="6617498" cy="345160"/>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4" name="Picture 3">
            <a:extLst>
              <a:ext uri="{FF2B5EF4-FFF2-40B4-BE49-F238E27FC236}">
                <a16:creationId xmlns:a16="http://schemas.microsoft.com/office/drawing/2014/main" id="{7C72804E-ECEA-7B95-9AFE-7059D0FC56B8}"/>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85172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US"/>
              <a:t>Click to edit Master text styles</a:t>
            </a:r>
          </a:p>
        </p:txBody>
      </p:sp>
      <p:pic>
        <p:nvPicPr>
          <p:cNvPr id="7" name="Graphic 6">
            <a:extLst>
              <a:ext uri="{FF2B5EF4-FFF2-40B4-BE49-F238E27FC236}">
                <a16:creationId xmlns:a16="http://schemas.microsoft.com/office/drawing/2014/main" id="{DB6D850B-B3A7-0179-E483-7DF32B2AAE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990834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13EA1D54-3AFD-006D-A974-A7EBED306E18}"/>
              </a:ext>
            </a:extLst>
          </p:cNvPr>
          <p:cNvSpPr>
            <a:spLocks noGrp="1"/>
          </p:cNvSpPr>
          <p:nvPr>
            <p:ph type="pic" idx="1"/>
          </p:nvPr>
        </p:nvSpPr>
        <p:spPr>
          <a:xfrm>
            <a:off x="7" y="2"/>
            <a:ext cx="9143999" cy="4386020"/>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13" name="Title 1">
            <a:extLst>
              <a:ext uri="{FF2B5EF4-FFF2-40B4-BE49-F238E27FC236}">
                <a16:creationId xmlns:a16="http://schemas.microsoft.com/office/drawing/2014/main" id="{AAC56957-04E9-DD48-7DF3-AEA7CD721402}"/>
              </a:ext>
            </a:extLst>
          </p:cNvPr>
          <p:cNvSpPr>
            <a:spLocks noGrp="1"/>
          </p:cNvSpPr>
          <p:nvPr>
            <p:ph type="title" hasCustomPrompt="1"/>
          </p:nvPr>
        </p:nvSpPr>
        <p:spPr>
          <a:xfrm>
            <a:off x="472239" y="4484911"/>
            <a:ext cx="6341760" cy="292046"/>
          </a:xfrm>
        </p:spPr>
        <p:txBody>
          <a:bodyPr anchor="b">
            <a:normAutofit/>
          </a:bodyPr>
          <a:lstStyle>
            <a:lvl1pPr>
              <a:defRPr sz="1898"/>
            </a:lvl1pPr>
          </a:lstStyle>
          <a:p>
            <a:r>
              <a:rPr lang="en-GB" dirty="0"/>
              <a:t>CLICK TO EDIT MASTER TITLE STYLE</a:t>
            </a:r>
            <a:endParaRPr lang="en-US" dirty="0"/>
          </a:p>
        </p:txBody>
      </p:sp>
      <p:pic>
        <p:nvPicPr>
          <p:cNvPr id="4" name="Picture 3">
            <a:extLst>
              <a:ext uri="{FF2B5EF4-FFF2-40B4-BE49-F238E27FC236}">
                <a16:creationId xmlns:a16="http://schemas.microsoft.com/office/drawing/2014/main" id="{F353F06A-984F-123D-F08E-1908471FDD21}"/>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25047493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0B08-FD10-F1A7-36D3-D7DE7C84902E}"/>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3854E0-4DC7-3DD0-F7ED-5F95D48E33CA}"/>
              </a:ext>
            </a:extLst>
          </p:cNvPr>
          <p:cNvSpPr>
            <a:spLocks noGrp="1"/>
          </p:cNvSpPr>
          <p:nvPr>
            <p:ph idx="1"/>
          </p:nvPr>
        </p:nvSpPr>
        <p:spPr>
          <a:xfrm>
            <a:off x="3888003" y="343063"/>
            <a:ext cx="4628571" cy="4052968"/>
          </a:xfrm>
        </p:spPr>
        <p:txBody>
          <a:bodyPr/>
          <a:lstStyle>
            <a:lvl1pPr>
              <a:defRPr sz="2171"/>
            </a:lvl1pPr>
            <a:lvl2pPr>
              <a:defRPr sz="1898"/>
            </a:lvl2pPr>
            <a:lvl3pPr>
              <a:defRPr sz="1629"/>
            </a:lvl3pPr>
            <a:lvl4pPr>
              <a:defRPr sz="1356"/>
            </a:lvl4pPr>
            <a:lvl5pPr>
              <a:defRPr sz="1356"/>
            </a:lvl5pPr>
            <a:lvl6pPr>
              <a:defRPr sz="1356"/>
            </a:lvl6pPr>
            <a:lvl7pPr>
              <a:defRPr sz="1356"/>
            </a:lvl7pPr>
            <a:lvl8pPr>
              <a:defRPr sz="1356"/>
            </a:lvl8pPr>
            <a:lvl9pPr>
              <a:defRPr sz="135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a:extLst>
              <a:ext uri="{FF2B5EF4-FFF2-40B4-BE49-F238E27FC236}">
                <a16:creationId xmlns:a16="http://schemas.microsoft.com/office/drawing/2014/main" id="{425A4596-CD44-98FC-E9BE-D0CF35A4CC73}"/>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6E14D7FC-DE97-1DBA-A31C-B97DDA20D8A2}"/>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0122559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GB"/>
              <a:t>Click to edit Master text styles</a:t>
            </a:r>
          </a:p>
        </p:txBody>
      </p:sp>
      <p:pic>
        <p:nvPicPr>
          <p:cNvPr id="6" name="Picture 5">
            <a:extLst>
              <a:ext uri="{FF2B5EF4-FFF2-40B4-BE49-F238E27FC236}">
                <a16:creationId xmlns:a16="http://schemas.microsoft.com/office/drawing/2014/main" id="{F4C92303-F498-D454-9DD0-48D432AA9764}"/>
              </a:ext>
            </a:extLst>
          </p:cNvPr>
          <p:cNvPicPr>
            <a:picLocks noChangeAspect="1"/>
          </p:cNvPicPr>
          <p:nvPr userDrawn="1"/>
        </p:nvPicPr>
        <p:blipFill>
          <a:blip r:embed="rId2"/>
          <a:stretch>
            <a:fillRect/>
          </a:stretch>
        </p:blipFill>
        <p:spPr>
          <a:xfrm>
            <a:off x="8171488" y="4091465"/>
            <a:ext cx="820778" cy="895973"/>
          </a:xfrm>
          <a:prstGeom prst="rect">
            <a:avLst/>
          </a:prstGeom>
        </p:spPr>
      </p:pic>
    </p:spTree>
    <p:extLst>
      <p:ext uri="{BB962C8B-B14F-4D97-AF65-F5344CB8AC3E}">
        <p14:creationId xmlns:p14="http://schemas.microsoft.com/office/powerpoint/2010/main" val="13959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two column r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C69E-9F9A-0D98-09EC-7E3D7041D7A5}"/>
              </a:ext>
            </a:extLst>
          </p:cNvPr>
          <p:cNvSpPr>
            <a:spLocks noGrp="1"/>
          </p:cNvSpPr>
          <p:nvPr>
            <p:ph type="title" hasCustomPrompt="1"/>
          </p:nvPr>
        </p:nvSpPr>
        <p:spPr>
          <a:xfrm>
            <a:off x="629491" y="343064"/>
            <a:ext cx="2949943" cy="1200311"/>
          </a:xfrm>
        </p:spPr>
        <p:txBody>
          <a:bodyPr anchor="b"/>
          <a:lstStyle>
            <a:lvl1pPr>
              <a:defRPr sz="2171"/>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470392AE-62F8-AF5F-362F-434BAF5E9BC7}"/>
              </a:ext>
            </a:extLst>
          </p:cNvPr>
          <p:cNvSpPr>
            <a:spLocks noGrp="1"/>
          </p:cNvSpPr>
          <p:nvPr>
            <p:ph type="pic" idx="1"/>
          </p:nvPr>
        </p:nvSpPr>
        <p:spPr>
          <a:xfrm>
            <a:off x="3888003" y="343063"/>
            <a:ext cx="4628571" cy="4052968"/>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US"/>
              <a:t>Click icon to add picture</a:t>
            </a:r>
          </a:p>
        </p:txBody>
      </p:sp>
      <p:sp>
        <p:nvSpPr>
          <p:cNvPr id="4" name="Text Placeholder 3">
            <a:extLst>
              <a:ext uri="{FF2B5EF4-FFF2-40B4-BE49-F238E27FC236}">
                <a16:creationId xmlns:a16="http://schemas.microsoft.com/office/drawing/2014/main" id="{5A22FD06-8DCB-4C2B-3D2F-6A85C3CC65B9}"/>
              </a:ext>
            </a:extLst>
          </p:cNvPr>
          <p:cNvSpPr>
            <a:spLocks noGrp="1"/>
          </p:cNvSpPr>
          <p:nvPr>
            <p:ph type="body" sz="half" idx="2"/>
          </p:nvPr>
        </p:nvSpPr>
        <p:spPr>
          <a:xfrm>
            <a:off x="629491" y="1543375"/>
            <a:ext cx="2949943" cy="2858307"/>
          </a:xfrm>
        </p:spPr>
        <p:txBody>
          <a:bodyPr/>
          <a:lstStyle>
            <a:lvl1pPr marL="0" indent="0">
              <a:buNone/>
              <a:defRPr sz="1085"/>
            </a:lvl1pPr>
            <a:lvl2pPr marL="310034" indent="0">
              <a:buNone/>
              <a:defRPr sz="951"/>
            </a:lvl2pPr>
            <a:lvl3pPr marL="620066" indent="0">
              <a:buNone/>
              <a:defRPr sz="814"/>
            </a:lvl3pPr>
            <a:lvl4pPr marL="930098" indent="0">
              <a:buNone/>
              <a:defRPr sz="678"/>
            </a:lvl4pPr>
            <a:lvl5pPr marL="1240132" indent="0">
              <a:buNone/>
              <a:defRPr sz="678"/>
            </a:lvl5pPr>
            <a:lvl6pPr marL="1550164" indent="0">
              <a:buNone/>
              <a:defRPr sz="678"/>
            </a:lvl6pPr>
            <a:lvl7pPr marL="1860197" indent="0">
              <a:buNone/>
              <a:defRPr sz="678"/>
            </a:lvl7pPr>
            <a:lvl8pPr marL="2170231" indent="0">
              <a:buNone/>
              <a:defRPr sz="678"/>
            </a:lvl8pPr>
            <a:lvl9pPr marL="2480262" indent="0">
              <a:buNone/>
              <a:defRPr sz="678"/>
            </a:lvl9pPr>
          </a:lstStyle>
          <a:p>
            <a:pPr lvl="0"/>
            <a:r>
              <a:rPr lang="en-US"/>
              <a:t>Click to edit Master text styles</a:t>
            </a:r>
          </a:p>
        </p:txBody>
      </p:sp>
      <p:pic>
        <p:nvPicPr>
          <p:cNvPr id="8" name="Graphic 7">
            <a:extLst>
              <a:ext uri="{FF2B5EF4-FFF2-40B4-BE49-F238E27FC236}">
                <a16:creationId xmlns:a16="http://schemas.microsoft.com/office/drawing/2014/main" id="{0C3A8053-582D-836F-18CE-2EF20A19FCB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177649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4 Image with title and tex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5C7284D2-58A1-7D88-B576-FD1FBFDD0CF7}"/>
              </a:ext>
            </a:extLst>
          </p:cNvPr>
          <p:cNvSpPr>
            <a:spLocks noGrp="1"/>
          </p:cNvSpPr>
          <p:nvPr>
            <p:ph type="pic" idx="11"/>
          </p:nvPr>
        </p:nvSpPr>
        <p:spPr>
          <a:xfrm>
            <a:off x="0" y="3"/>
            <a:ext cx="9144000" cy="3169243"/>
          </a:xfrm>
        </p:spPr>
        <p:txBody>
          <a:bodyPr/>
          <a:lstStyle>
            <a:lvl1pPr marL="0" indent="0">
              <a:buNone/>
              <a:defRPr sz="2171"/>
            </a:lvl1pPr>
            <a:lvl2pPr marL="310034" indent="0">
              <a:buNone/>
              <a:defRPr sz="1898"/>
            </a:lvl2pPr>
            <a:lvl3pPr marL="620066" indent="0">
              <a:buNone/>
              <a:defRPr sz="1629"/>
            </a:lvl3pPr>
            <a:lvl4pPr marL="930098" indent="0">
              <a:buNone/>
              <a:defRPr sz="1356"/>
            </a:lvl4pPr>
            <a:lvl5pPr marL="1240132" indent="0">
              <a:buNone/>
              <a:defRPr sz="1356"/>
            </a:lvl5pPr>
            <a:lvl6pPr marL="1550164" indent="0">
              <a:buNone/>
              <a:defRPr sz="1356"/>
            </a:lvl6pPr>
            <a:lvl7pPr marL="1860197" indent="0">
              <a:buNone/>
              <a:defRPr sz="1356"/>
            </a:lvl7pPr>
            <a:lvl8pPr marL="2170231" indent="0">
              <a:buNone/>
              <a:defRPr sz="1356"/>
            </a:lvl8pPr>
            <a:lvl9pPr marL="2480262" indent="0">
              <a:buNone/>
              <a:defRPr sz="1356"/>
            </a:lvl9pPr>
          </a:lstStyle>
          <a:p>
            <a:r>
              <a:rPr lang="en-GB"/>
              <a:t>Click icon to add picture</a:t>
            </a:r>
            <a:endParaRPr lang="en-US" dirty="0"/>
          </a:p>
        </p:txBody>
      </p:sp>
      <p:sp>
        <p:nvSpPr>
          <p:cNvPr id="2" name="Title 1">
            <a:extLst>
              <a:ext uri="{FF2B5EF4-FFF2-40B4-BE49-F238E27FC236}">
                <a16:creationId xmlns:a16="http://schemas.microsoft.com/office/drawing/2014/main" id="{4721BF80-40C9-7CB4-2AB2-9BF8EB4061E6}"/>
              </a:ext>
            </a:extLst>
          </p:cNvPr>
          <p:cNvSpPr>
            <a:spLocks noGrp="1"/>
          </p:cNvSpPr>
          <p:nvPr>
            <p:ph type="ctrTitle" hasCustomPrompt="1"/>
          </p:nvPr>
        </p:nvSpPr>
        <p:spPr>
          <a:xfrm>
            <a:off x="472242" y="2146516"/>
            <a:ext cx="8199525" cy="973973"/>
          </a:xfrm>
        </p:spPr>
        <p:txBody>
          <a:bodyPr anchor="b"/>
          <a:lstStyle>
            <a:lvl1pPr algn="l">
              <a:defRPr sz="4069"/>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E752D90-DB18-894E-A1EF-CE27154BAC6E}"/>
              </a:ext>
            </a:extLst>
          </p:cNvPr>
          <p:cNvSpPr>
            <a:spLocks noGrp="1"/>
          </p:cNvSpPr>
          <p:nvPr>
            <p:ph type="subTitle" idx="1"/>
          </p:nvPr>
        </p:nvSpPr>
        <p:spPr>
          <a:xfrm>
            <a:off x="472242" y="3312119"/>
            <a:ext cx="8199525" cy="1258107"/>
          </a:xfrm>
        </p:spPr>
        <p:txBody>
          <a:bodyPr>
            <a:normAutofit/>
          </a:bodyPr>
          <a:lstStyle>
            <a:lvl1pPr marL="0" indent="0" algn="l">
              <a:buNone/>
              <a:defRPr sz="951"/>
            </a:lvl1pPr>
            <a:lvl2pPr marL="310034" indent="0" algn="ctr">
              <a:buNone/>
              <a:defRPr sz="1356"/>
            </a:lvl2pPr>
            <a:lvl3pPr marL="620066" indent="0" algn="ctr">
              <a:buNone/>
              <a:defRPr sz="1220"/>
            </a:lvl3pPr>
            <a:lvl4pPr marL="930098" indent="0" algn="ctr">
              <a:buNone/>
              <a:defRPr sz="1085"/>
            </a:lvl4pPr>
            <a:lvl5pPr marL="1240132" indent="0" algn="ctr">
              <a:buNone/>
              <a:defRPr sz="1085"/>
            </a:lvl5pPr>
            <a:lvl6pPr marL="1550164" indent="0" algn="ctr">
              <a:buNone/>
              <a:defRPr sz="1085"/>
            </a:lvl6pPr>
            <a:lvl7pPr marL="1860197" indent="0" algn="ctr">
              <a:buNone/>
              <a:defRPr sz="1085"/>
            </a:lvl7pPr>
            <a:lvl8pPr marL="2170231" indent="0" algn="ctr">
              <a:buNone/>
              <a:defRPr sz="1085"/>
            </a:lvl8pPr>
            <a:lvl9pPr marL="2480262" indent="0" algn="ctr">
              <a:buNone/>
              <a:defRPr sz="1085"/>
            </a:lvl9pPr>
          </a:lstStyle>
          <a:p>
            <a:r>
              <a:rPr lang="en-GB"/>
              <a:t>Click to edit Master subtitle style</a:t>
            </a:r>
            <a:endParaRPr lang="en-US" dirty="0"/>
          </a:p>
        </p:txBody>
      </p:sp>
      <p:pic>
        <p:nvPicPr>
          <p:cNvPr id="6" name="Graphic 5">
            <a:extLst>
              <a:ext uri="{FF2B5EF4-FFF2-40B4-BE49-F238E27FC236}">
                <a16:creationId xmlns:a16="http://schemas.microsoft.com/office/drawing/2014/main" id="{FE2726D0-85ED-76B7-2093-C1B029D471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57046" y="4091465"/>
            <a:ext cx="849663" cy="925224"/>
          </a:xfrm>
          <a:prstGeom prst="rect">
            <a:avLst/>
          </a:prstGeom>
        </p:spPr>
      </p:pic>
    </p:spTree>
    <p:extLst>
      <p:ext uri="{BB962C8B-B14F-4D97-AF65-F5344CB8AC3E}">
        <p14:creationId xmlns:p14="http://schemas.microsoft.com/office/powerpoint/2010/main" val="332399697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4" Type="http://schemas.openxmlformats.org/officeDocument/2006/relationships/slideLayout" Target="../slideLayouts/slideLayout68.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768589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Lst>
  <p:txStyles>
    <p:titleStyle>
      <a:lvl1pPr algn="l" defTabSz="620066" rtl="0" eaLnBrk="1" latinLnBrk="0" hangingPunct="1">
        <a:lnSpc>
          <a:spcPct val="90000"/>
        </a:lnSpc>
        <a:spcBef>
          <a:spcPct val="0"/>
        </a:spcBef>
        <a:buNone/>
        <a:defRPr sz="4069" b="0" i="0" kern="1200">
          <a:solidFill>
            <a:schemeClr val="accent3">
              <a:lumMod val="75000"/>
            </a:schemeClr>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65543311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l" defTabSz="620066" rtl="0" eaLnBrk="1" latinLnBrk="0" hangingPunct="1">
        <a:lnSpc>
          <a:spcPct val="90000"/>
        </a:lnSpc>
        <a:spcBef>
          <a:spcPct val="0"/>
        </a:spcBef>
        <a:buNone/>
        <a:defRPr sz="4069" b="0" i="0" kern="1200">
          <a:solidFill>
            <a:schemeClr val="accent6"/>
          </a:solidFill>
          <a:latin typeface="Bebas Neue Pro" panose="020B0506020202050201" pitchFamily="34" charset="77"/>
          <a:ea typeface="+mj-ea"/>
          <a:cs typeface="Heebo" pitchFamily="2" charset="-79"/>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9260117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l" defTabSz="620066" rtl="0" eaLnBrk="1" latinLnBrk="0" hangingPunct="1">
        <a:lnSpc>
          <a:spcPct val="90000"/>
        </a:lnSpc>
        <a:spcBef>
          <a:spcPct val="0"/>
        </a:spcBef>
        <a:buNone/>
        <a:defRPr sz="4069" b="0" i="0" kern="1200">
          <a:solidFill>
            <a:schemeClr val="tx1"/>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4327392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Lst>
  <p:txStyles>
    <p:titleStyle>
      <a:lvl1pPr algn="l" defTabSz="620066" rtl="0" eaLnBrk="1" latinLnBrk="0" hangingPunct="1">
        <a:lnSpc>
          <a:spcPct val="90000"/>
        </a:lnSpc>
        <a:spcBef>
          <a:spcPct val="0"/>
        </a:spcBef>
        <a:buNone/>
        <a:defRPr sz="4069" b="0" i="0" kern="1200">
          <a:solidFill>
            <a:schemeClr val="accent1"/>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27255298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Lst>
  <p:txStyles>
    <p:titleStyle>
      <a:lvl1pPr algn="l" defTabSz="620066" rtl="0" eaLnBrk="1" latinLnBrk="0" hangingPunct="1">
        <a:lnSpc>
          <a:spcPct val="90000"/>
        </a:lnSpc>
        <a:spcBef>
          <a:spcPct val="0"/>
        </a:spcBef>
        <a:buNone/>
        <a:defRPr sz="4069" b="0" i="0" kern="1200">
          <a:solidFill>
            <a:schemeClr val="accent5"/>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576751864"/>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Lst>
  <p:txStyles>
    <p:titleStyle>
      <a:lvl1pPr algn="l" defTabSz="620066" rtl="0" eaLnBrk="1" latinLnBrk="0" hangingPunct="1">
        <a:lnSpc>
          <a:spcPct val="90000"/>
        </a:lnSpc>
        <a:spcBef>
          <a:spcPct val="0"/>
        </a:spcBef>
        <a:buNone/>
        <a:defRPr sz="4069" b="0" i="0" kern="1200">
          <a:solidFill>
            <a:schemeClr val="accent1"/>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304470854"/>
      </p:ext>
    </p:extLst>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Lst>
  <p:txStyles>
    <p:titleStyle>
      <a:lvl1pPr algn="l" defTabSz="620066" rtl="0" eaLnBrk="1" latinLnBrk="0" hangingPunct="1">
        <a:lnSpc>
          <a:spcPct val="90000"/>
        </a:lnSpc>
        <a:spcBef>
          <a:spcPct val="0"/>
        </a:spcBef>
        <a:buNone/>
        <a:defRPr sz="4069" b="0" i="0" kern="1200">
          <a:solidFill>
            <a:schemeClr val="accent3"/>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80572019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Lst>
  <p:txStyles>
    <p:titleStyle>
      <a:lvl1pPr algn="l" defTabSz="620066" rtl="0" eaLnBrk="1" latinLnBrk="0" hangingPunct="1">
        <a:lnSpc>
          <a:spcPct val="90000"/>
        </a:lnSpc>
        <a:spcBef>
          <a:spcPct val="0"/>
        </a:spcBef>
        <a:buNone/>
        <a:defRPr sz="4069" b="0" i="0" kern="1200">
          <a:solidFill>
            <a:schemeClr val="accent4"/>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7216F-D332-3CCB-181B-9A6225094A6C}"/>
              </a:ext>
            </a:extLst>
          </p:cNvPr>
          <p:cNvSpPr>
            <a:spLocks noGrp="1"/>
          </p:cNvSpPr>
          <p:nvPr>
            <p:ph type="title"/>
          </p:nvPr>
        </p:nvSpPr>
        <p:spPr>
          <a:xfrm>
            <a:off x="629491" y="273643"/>
            <a:ext cx="7885027" cy="994475"/>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5C4E0C6-B588-F5C5-4F11-AEE420B45C02}"/>
              </a:ext>
            </a:extLst>
          </p:cNvPr>
          <p:cNvSpPr>
            <a:spLocks noGrp="1"/>
          </p:cNvSpPr>
          <p:nvPr>
            <p:ph type="body" idx="1"/>
          </p:nvPr>
        </p:nvSpPr>
        <p:spPr>
          <a:xfrm>
            <a:off x="629491" y="1369018"/>
            <a:ext cx="7885027" cy="32635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56637610"/>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Lst>
  <p:txStyles>
    <p:titleStyle>
      <a:lvl1pPr algn="l" defTabSz="620066" rtl="0" eaLnBrk="1" latinLnBrk="0" hangingPunct="1">
        <a:lnSpc>
          <a:spcPct val="90000"/>
        </a:lnSpc>
        <a:spcBef>
          <a:spcPct val="0"/>
        </a:spcBef>
        <a:buNone/>
        <a:defRPr sz="4069" b="0" i="0" kern="1200">
          <a:solidFill>
            <a:schemeClr val="accent2"/>
          </a:solidFill>
          <a:latin typeface="Bebas Neue Pro" panose="020B0506020202050201" pitchFamily="34" charset="77"/>
          <a:ea typeface="+mj-ea"/>
          <a:cs typeface="+mj-cs"/>
        </a:defRPr>
      </a:lvl1pPr>
    </p:titleStyle>
    <p:bodyStyle>
      <a:lvl1pPr marL="155017" indent="-155017" algn="l" defTabSz="620066" rtl="0" eaLnBrk="1" latinLnBrk="0" hangingPunct="1">
        <a:lnSpc>
          <a:spcPct val="90000"/>
        </a:lnSpc>
        <a:spcBef>
          <a:spcPts val="678"/>
        </a:spcBef>
        <a:buFont typeface="Arial" panose="020B0604020202020204" pitchFamily="34" charset="0"/>
        <a:buChar char="•"/>
        <a:defRPr sz="1898" b="0" i="0" kern="1200">
          <a:solidFill>
            <a:schemeClr val="tx1"/>
          </a:solidFill>
          <a:latin typeface="Heebo" pitchFamily="2" charset="-79"/>
          <a:ea typeface="+mn-ea"/>
          <a:cs typeface="Heebo" pitchFamily="2" charset="-79"/>
        </a:defRPr>
      </a:lvl1pPr>
      <a:lvl2pPr marL="465050" indent="-155017" algn="l" defTabSz="620066" rtl="0" eaLnBrk="1" latinLnBrk="0" hangingPunct="1">
        <a:lnSpc>
          <a:spcPct val="90000"/>
        </a:lnSpc>
        <a:spcBef>
          <a:spcPts val="339"/>
        </a:spcBef>
        <a:buFont typeface="Arial" panose="020B0604020202020204" pitchFamily="34" charset="0"/>
        <a:buChar char="•"/>
        <a:defRPr sz="1629" b="0" i="0" kern="1200">
          <a:solidFill>
            <a:schemeClr val="tx1"/>
          </a:solidFill>
          <a:latin typeface="Heebo" pitchFamily="2" charset="-79"/>
          <a:ea typeface="+mn-ea"/>
          <a:cs typeface="Heebo" pitchFamily="2" charset="-79"/>
        </a:defRPr>
      </a:lvl2pPr>
      <a:lvl3pPr marL="775083" indent="-155017" algn="l" defTabSz="620066" rtl="0" eaLnBrk="1" latinLnBrk="0" hangingPunct="1">
        <a:lnSpc>
          <a:spcPct val="90000"/>
        </a:lnSpc>
        <a:spcBef>
          <a:spcPts val="339"/>
        </a:spcBef>
        <a:buFont typeface="Arial" panose="020B0604020202020204" pitchFamily="34" charset="0"/>
        <a:buChar char="•"/>
        <a:defRPr sz="1356" b="0" i="0" kern="1200">
          <a:solidFill>
            <a:schemeClr val="tx1"/>
          </a:solidFill>
          <a:latin typeface="Heebo" pitchFamily="2" charset="-79"/>
          <a:ea typeface="+mn-ea"/>
          <a:cs typeface="Heebo" pitchFamily="2" charset="-79"/>
        </a:defRPr>
      </a:lvl3pPr>
      <a:lvl4pPr marL="1085115"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4pPr>
      <a:lvl5pPr marL="1395148" indent="-155017" algn="l" defTabSz="620066" rtl="0" eaLnBrk="1" latinLnBrk="0" hangingPunct="1">
        <a:lnSpc>
          <a:spcPct val="90000"/>
        </a:lnSpc>
        <a:spcBef>
          <a:spcPts val="339"/>
        </a:spcBef>
        <a:buFont typeface="Arial" panose="020B0604020202020204" pitchFamily="34" charset="0"/>
        <a:buChar char="•"/>
        <a:defRPr sz="1220" b="0" i="0" kern="1200">
          <a:solidFill>
            <a:schemeClr val="tx1"/>
          </a:solidFill>
          <a:latin typeface="Heebo" pitchFamily="2" charset="-79"/>
          <a:ea typeface="+mn-ea"/>
          <a:cs typeface="Heebo" pitchFamily="2" charset="-79"/>
        </a:defRPr>
      </a:lvl5pPr>
      <a:lvl6pPr marL="1705181"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6pPr>
      <a:lvl7pPr marL="2015214"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7pPr>
      <a:lvl8pPr marL="2325247"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8pPr>
      <a:lvl9pPr marL="2635280" indent="-155017" algn="l" defTabSz="620066" rtl="0" eaLnBrk="1" latinLnBrk="0" hangingPunct="1">
        <a:lnSpc>
          <a:spcPct val="90000"/>
        </a:lnSpc>
        <a:spcBef>
          <a:spcPts val="339"/>
        </a:spcBef>
        <a:buFont typeface="Arial" panose="020B0604020202020204" pitchFamily="34" charset="0"/>
        <a:buChar char="•"/>
        <a:defRPr sz="1220" kern="1200">
          <a:solidFill>
            <a:schemeClr val="tx1"/>
          </a:solidFill>
          <a:latin typeface="+mn-lt"/>
          <a:ea typeface="+mn-ea"/>
          <a:cs typeface="+mn-cs"/>
        </a:defRPr>
      </a:lvl9pPr>
    </p:bodyStyle>
    <p:otherStyle>
      <a:defPPr>
        <a:defRPr lang="en-US"/>
      </a:defPPr>
      <a:lvl1pPr marL="0" algn="l" defTabSz="620066" rtl="0" eaLnBrk="1" latinLnBrk="0" hangingPunct="1">
        <a:defRPr sz="1220" kern="1200">
          <a:solidFill>
            <a:schemeClr val="tx1"/>
          </a:solidFill>
          <a:latin typeface="+mn-lt"/>
          <a:ea typeface="+mn-ea"/>
          <a:cs typeface="+mn-cs"/>
        </a:defRPr>
      </a:lvl1pPr>
      <a:lvl2pPr marL="310034" algn="l" defTabSz="620066" rtl="0" eaLnBrk="1" latinLnBrk="0" hangingPunct="1">
        <a:defRPr sz="1220" kern="1200">
          <a:solidFill>
            <a:schemeClr val="tx1"/>
          </a:solidFill>
          <a:latin typeface="+mn-lt"/>
          <a:ea typeface="+mn-ea"/>
          <a:cs typeface="+mn-cs"/>
        </a:defRPr>
      </a:lvl2pPr>
      <a:lvl3pPr marL="620066" algn="l" defTabSz="620066" rtl="0" eaLnBrk="1" latinLnBrk="0" hangingPunct="1">
        <a:defRPr sz="1220" kern="1200">
          <a:solidFill>
            <a:schemeClr val="tx1"/>
          </a:solidFill>
          <a:latin typeface="+mn-lt"/>
          <a:ea typeface="+mn-ea"/>
          <a:cs typeface="+mn-cs"/>
        </a:defRPr>
      </a:lvl3pPr>
      <a:lvl4pPr marL="930098" algn="l" defTabSz="620066" rtl="0" eaLnBrk="1" latinLnBrk="0" hangingPunct="1">
        <a:defRPr sz="1220" kern="1200">
          <a:solidFill>
            <a:schemeClr val="tx1"/>
          </a:solidFill>
          <a:latin typeface="+mn-lt"/>
          <a:ea typeface="+mn-ea"/>
          <a:cs typeface="+mn-cs"/>
        </a:defRPr>
      </a:lvl4pPr>
      <a:lvl5pPr marL="1240132" algn="l" defTabSz="620066" rtl="0" eaLnBrk="1" latinLnBrk="0" hangingPunct="1">
        <a:defRPr sz="1220" kern="1200">
          <a:solidFill>
            <a:schemeClr val="tx1"/>
          </a:solidFill>
          <a:latin typeface="+mn-lt"/>
          <a:ea typeface="+mn-ea"/>
          <a:cs typeface="+mn-cs"/>
        </a:defRPr>
      </a:lvl5pPr>
      <a:lvl6pPr marL="1550164" algn="l" defTabSz="620066" rtl="0" eaLnBrk="1" latinLnBrk="0" hangingPunct="1">
        <a:defRPr sz="1220" kern="1200">
          <a:solidFill>
            <a:schemeClr val="tx1"/>
          </a:solidFill>
          <a:latin typeface="+mn-lt"/>
          <a:ea typeface="+mn-ea"/>
          <a:cs typeface="+mn-cs"/>
        </a:defRPr>
      </a:lvl6pPr>
      <a:lvl7pPr marL="1860197" algn="l" defTabSz="620066" rtl="0" eaLnBrk="1" latinLnBrk="0" hangingPunct="1">
        <a:defRPr sz="1220" kern="1200">
          <a:solidFill>
            <a:schemeClr val="tx1"/>
          </a:solidFill>
          <a:latin typeface="+mn-lt"/>
          <a:ea typeface="+mn-ea"/>
          <a:cs typeface="+mn-cs"/>
        </a:defRPr>
      </a:lvl7pPr>
      <a:lvl8pPr marL="2170231" algn="l" defTabSz="620066" rtl="0" eaLnBrk="1" latinLnBrk="0" hangingPunct="1">
        <a:defRPr sz="1220" kern="1200">
          <a:solidFill>
            <a:schemeClr val="tx1"/>
          </a:solidFill>
          <a:latin typeface="+mn-lt"/>
          <a:ea typeface="+mn-ea"/>
          <a:cs typeface="+mn-cs"/>
        </a:defRPr>
      </a:lvl8pPr>
      <a:lvl9pPr marL="2480262" algn="l" defTabSz="620066" rtl="0" eaLnBrk="1" latinLnBrk="0" hangingPunct="1">
        <a:defRPr sz="12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channel/UCAvQ6PabGQUWJy9ERQHFtlg" TargetMode="External"/><Relationship Id="rId2" Type="http://schemas.openxmlformats.org/officeDocument/2006/relationships/hyperlink" Target="https://mycareerenriched.cumbria.ac.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eur03.safelinks.protection.outlook.com/?url=https%3A%2F%2Funicumbriaac.sharepoint.com%2Fsites%2FStudentGlobalStories%2FSitePages%2FClass-of-2023-leavers-information.aspx&amp;data=05%7C01%7Celisa.garbagnoli%40cumbria.ac.uk%7Cd02a842d78ba4c6ec08508db4710a9e9%7Cb627db1d99584fd18ea48ac3b27cf00f%7C1%7C0%7C638181909106946381%7CUnknown%7CTWFpbGZsb3d8eyJWIjoiMC4wLjAwMDAiLCJQIjoiV2luMzIiLCJBTiI6Ik1haWwiLCJXVCI6Mn0%3D%7C3000%7C%7C%7C&amp;sdata=I%2Bw6z0tWAp7l4KV7RZ3f2tA3bcVUKbPvHVg55IzHT%2F0%3D&amp;reserve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Back view of graduates in an outdoor graduation">
            <a:extLst>
              <a:ext uri="{FF2B5EF4-FFF2-40B4-BE49-F238E27FC236}">
                <a16:creationId xmlns:a16="http://schemas.microsoft.com/office/drawing/2014/main" id="{F4FDE9B2-6175-77BC-2657-AAAD8BDD7A45}"/>
              </a:ext>
            </a:extLst>
          </p:cNvPr>
          <p:cNvPicPr>
            <a:picLocks noChangeAspect="1"/>
          </p:cNvPicPr>
          <p:nvPr/>
        </p:nvPicPr>
        <p:blipFill rotWithShape="1">
          <a:blip r:embed="rId2"/>
          <a:srcRect t="17250" b="30826"/>
          <a:stretch/>
        </p:blipFill>
        <p:spPr>
          <a:xfrm>
            <a:off x="20" y="3"/>
            <a:ext cx="9143980" cy="3169243"/>
          </a:xfrm>
          <a:prstGeom prst="rect">
            <a:avLst/>
          </a:prstGeom>
          <a:noFill/>
        </p:spPr>
      </p:pic>
      <p:sp>
        <p:nvSpPr>
          <p:cNvPr id="20" name="Subtitle 3">
            <a:extLst>
              <a:ext uri="{FF2B5EF4-FFF2-40B4-BE49-F238E27FC236}">
                <a16:creationId xmlns:a16="http://schemas.microsoft.com/office/drawing/2014/main" id="{DF29D687-55A6-409E-DFB2-65ECE52F21E1}"/>
              </a:ext>
            </a:extLst>
          </p:cNvPr>
          <p:cNvSpPr>
            <a:spLocks noGrp="1"/>
          </p:cNvSpPr>
          <p:nvPr>
            <p:ph type="subTitle" idx="1"/>
          </p:nvPr>
        </p:nvSpPr>
        <p:spPr>
          <a:xfrm>
            <a:off x="110292" y="3585169"/>
            <a:ext cx="8199525" cy="1258107"/>
          </a:xfrm>
        </p:spPr>
        <p:txBody>
          <a:bodyPr>
            <a:normAutofit fontScale="92500" lnSpcReduction="10000"/>
          </a:bodyPr>
          <a:lstStyle/>
          <a:p>
            <a:endParaRPr lang="en-US" sz="4800" dirty="0"/>
          </a:p>
          <a:p>
            <a:r>
              <a:rPr lang="en-US" sz="4800" dirty="0"/>
              <a:t>Graduation &amp; Beyond</a:t>
            </a:r>
          </a:p>
          <a:p>
            <a:endParaRPr lang="en-US" sz="4800" dirty="0"/>
          </a:p>
          <a:p>
            <a:endParaRPr lang="en-US" dirty="0"/>
          </a:p>
        </p:txBody>
      </p:sp>
    </p:spTree>
    <p:extLst>
      <p:ext uri="{BB962C8B-B14F-4D97-AF65-F5344CB8AC3E}">
        <p14:creationId xmlns:p14="http://schemas.microsoft.com/office/powerpoint/2010/main" val="14243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68D3-F0F1-F054-B35B-65EBD069462E}"/>
              </a:ext>
            </a:extLst>
          </p:cNvPr>
          <p:cNvSpPr>
            <a:spLocks noGrp="1"/>
          </p:cNvSpPr>
          <p:nvPr>
            <p:ph type="title"/>
          </p:nvPr>
        </p:nvSpPr>
        <p:spPr/>
        <p:txBody>
          <a:bodyPr/>
          <a:lstStyle/>
          <a:p>
            <a:r>
              <a:rPr lang="en-GB" dirty="0"/>
              <a:t>Graduate Outcomes Survey (GOS)</a:t>
            </a:r>
          </a:p>
        </p:txBody>
      </p:sp>
      <p:sp>
        <p:nvSpPr>
          <p:cNvPr id="3" name="Content Placeholder 2">
            <a:extLst>
              <a:ext uri="{FF2B5EF4-FFF2-40B4-BE49-F238E27FC236}">
                <a16:creationId xmlns:a16="http://schemas.microsoft.com/office/drawing/2014/main" id="{E866E5B9-7AC2-2CC0-86B2-5794F5CDA5D0}"/>
              </a:ext>
            </a:extLst>
          </p:cNvPr>
          <p:cNvSpPr>
            <a:spLocks noGrp="1"/>
          </p:cNvSpPr>
          <p:nvPr>
            <p:ph idx="1"/>
          </p:nvPr>
        </p:nvSpPr>
        <p:spPr/>
        <p:txBody>
          <a:bodyPr>
            <a:normAutofit/>
          </a:bodyPr>
          <a:lstStyle/>
          <a:p>
            <a:pPr marL="0" indent="0">
              <a:lnSpc>
                <a:spcPct val="150000"/>
              </a:lnSpc>
              <a:buNone/>
            </a:pPr>
            <a:r>
              <a:rPr lang="en-GB" sz="2000" dirty="0"/>
              <a:t>GOS is the biggest annual social survey in the UK and aims to help current and future students gain an insight into career destinations and development. You will be contacted by HESA (Higher Education Statistics Agency) 15 months from your completion date inviting you to join 700,000 other graduates completing the survey. Everything you need to know about the survey is here:</a:t>
            </a:r>
          </a:p>
          <a:p>
            <a:pPr marL="0" indent="0">
              <a:lnSpc>
                <a:spcPct val="100000"/>
              </a:lnSpc>
              <a:buNone/>
            </a:pPr>
            <a:r>
              <a:rPr lang="en-GB" sz="2000" dirty="0"/>
              <a:t>https://www.graduateoutcomes.ac.uk</a:t>
            </a:r>
          </a:p>
        </p:txBody>
      </p:sp>
    </p:spTree>
    <p:extLst>
      <p:ext uri="{BB962C8B-B14F-4D97-AF65-F5344CB8AC3E}">
        <p14:creationId xmlns:p14="http://schemas.microsoft.com/office/powerpoint/2010/main" val="107304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1503-A0D7-38DE-9C48-E96A7C211990}"/>
              </a:ext>
            </a:extLst>
          </p:cNvPr>
          <p:cNvSpPr>
            <a:spLocks noGrp="1"/>
          </p:cNvSpPr>
          <p:nvPr>
            <p:ph type="title"/>
          </p:nvPr>
        </p:nvSpPr>
        <p:spPr/>
        <p:txBody>
          <a:bodyPr/>
          <a:lstStyle/>
          <a:p>
            <a:r>
              <a:rPr lang="en-GB" dirty="0"/>
              <a:t>For more help &amp; resources:</a:t>
            </a:r>
          </a:p>
        </p:txBody>
      </p:sp>
      <p:sp>
        <p:nvSpPr>
          <p:cNvPr id="3" name="Content Placeholder 2">
            <a:extLst>
              <a:ext uri="{FF2B5EF4-FFF2-40B4-BE49-F238E27FC236}">
                <a16:creationId xmlns:a16="http://schemas.microsoft.com/office/drawing/2014/main" id="{E95BE4AE-9F87-48AD-B6BC-248C528CA690}"/>
              </a:ext>
            </a:extLst>
          </p:cNvPr>
          <p:cNvSpPr>
            <a:spLocks noGrp="1"/>
          </p:cNvSpPr>
          <p:nvPr>
            <p:ph idx="1"/>
          </p:nvPr>
        </p:nvSpPr>
        <p:spPr/>
        <p:txBody>
          <a:bodyPr vert="horz" lIns="91440" tIns="45720" rIns="91440" bIns="45720" rtlCol="0" anchor="t">
            <a:normAutofit fontScale="92500" lnSpcReduction="10000"/>
          </a:bodyPr>
          <a:lstStyle/>
          <a:p>
            <a:pPr marL="154940" indent="-154940">
              <a:lnSpc>
                <a:spcPct val="150000"/>
              </a:lnSpc>
            </a:pPr>
            <a:r>
              <a:rPr lang="en-GB" dirty="0"/>
              <a:t>My Career Enriched: </a:t>
            </a:r>
            <a:r>
              <a:rPr lang="en-GB" dirty="0">
                <a:hlinkClick r:id="rId2">
                  <a:extLst>
                    <a:ext uri="{A12FA001-AC4F-418D-AE19-62706E023703}">
                      <ahyp:hlinkClr xmlns:ahyp="http://schemas.microsoft.com/office/drawing/2018/hyperlinkcolor" val="tx"/>
                    </a:ext>
                  </a:extLst>
                </a:hlinkClick>
              </a:rPr>
              <a:t>https://mycareerenriched.cumbria.ac.uk</a:t>
            </a:r>
            <a:endParaRPr lang="en-GB" dirty="0"/>
          </a:p>
          <a:p>
            <a:pPr marL="154940" indent="-154940">
              <a:lnSpc>
                <a:spcPct val="150000"/>
              </a:lnSpc>
            </a:pPr>
            <a:r>
              <a:rPr lang="en-GB" dirty="0"/>
              <a:t>My.Cumbria.ac.uk for resources and advice </a:t>
            </a:r>
          </a:p>
          <a:p>
            <a:pPr marL="154940" indent="-154940">
              <a:lnSpc>
                <a:spcPct val="150000"/>
              </a:lnSpc>
            </a:pPr>
            <a:r>
              <a:rPr lang="en-GB" sz="1850" dirty="0">
                <a:latin typeface="Heebo"/>
                <a:cs typeface="Heebo"/>
              </a:rPr>
              <a:t>Visit </a:t>
            </a:r>
            <a:r>
              <a:rPr lang="en-GB" sz="1850" dirty="0" err="1">
                <a:latin typeface="Heebo"/>
                <a:cs typeface="Heebo"/>
              </a:rPr>
              <a:t>UoC</a:t>
            </a:r>
            <a:r>
              <a:rPr lang="en-GB" sz="1850" dirty="0">
                <a:latin typeface="Heebo"/>
                <a:cs typeface="Heebo"/>
              </a:rPr>
              <a:t> Careers &amp; Employability Service YouTube channel: </a:t>
            </a:r>
            <a:r>
              <a:rPr lang="en-GB" sz="1850" dirty="0">
                <a:latin typeface="Heebo"/>
                <a:cs typeface="Heebo"/>
                <a:hlinkClick r:id="rId3"/>
              </a:rPr>
              <a:t>https://www.youtube.com/channel/UCAvQ6PabGQUWJy9ERQHFtlg</a:t>
            </a:r>
            <a:endParaRPr lang="en-GB" sz="1850" dirty="0">
              <a:hlinkClick r:id="rId3"/>
            </a:endParaRPr>
          </a:p>
          <a:p>
            <a:pPr marL="154940" indent="-154940">
              <a:lnSpc>
                <a:spcPct val="150000"/>
              </a:lnSpc>
            </a:pPr>
            <a:r>
              <a:rPr lang="en-GB" dirty="0"/>
              <a:t>Twitter: @uoccareers </a:t>
            </a:r>
          </a:p>
          <a:p>
            <a:pPr marL="154940" indent="-154940">
              <a:lnSpc>
                <a:spcPct val="150000"/>
              </a:lnSpc>
            </a:pPr>
            <a:r>
              <a:rPr lang="en-GB" dirty="0"/>
              <a:t>Alumni </a:t>
            </a:r>
            <a:r>
              <a:rPr lang="en-GB" sz="1800" dirty="0"/>
              <a:t>Association:</a:t>
            </a:r>
            <a:r>
              <a:rPr lang="en-GB" dirty="0"/>
              <a:t> cumbria.ac.uk/alumni</a:t>
            </a:r>
          </a:p>
          <a:p>
            <a:pPr marL="154940" indent="-154940">
              <a:lnSpc>
                <a:spcPct val="150000"/>
              </a:lnSpc>
            </a:pPr>
            <a:r>
              <a:rPr lang="en-GB" dirty="0"/>
              <a:t>Join the Cumbria Network: </a:t>
            </a:r>
            <a:r>
              <a:rPr lang="en-GB" dirty="0" err="1"/>
              <a:t>cumbrianetwork.global</a:t>
            </a:r>
            <a:endParaRPr lang="en-GB" dirty="0"/>
          </a:p>
        </p:txBody>
      </p:sp>
    </p:spTree>
    <p:extLst>
      <p:ext uri="{BB962C8B-B14F-4D97-AF65-F5344CB8AC3E}">
        <p14:creationId xmlns:p14="http://schemas.microsoft.com/office/powerpoint/2010/main" val="19977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ellow question mark">
            <a:extLst>
              <a:ext uri="{FF2B5EF4-FFF2-40B4-BE49-F238E27FC236}">
                <a16:creationId xmlns:a16="http://schemas.microsoft.com/office/drawing/2014/main" id="{41512ECF-8EBD-A50A-174C-DF7E14008B20}"/>
              </a:ext>
            </a:extLst>
          </p:cNvPr>
          <p:cNvPicPr>
            <a:picLocks noChangeAspect="1"/>
          </p:cNvPicPr>
          <p:nvPr/>
        </p:nvPicPr>
        <p:blipFill rotWithShape="1">
          <a:blip r:embed="rId2"/>
          <a:srcRect t="12710" b="29525"/>
          <a:stretch/>
        </p:blipFill>
        <p:spPr>
          <a:xfrm>
            <a:off x="20" y="3"/>
            <a:ext cx="9143980" cy="3169243"/>
          </a:xfrm>
          <a:prstGeom prst="rect">
            <a:avLst/>
          </a:prstGeom>
          <a:noFill/>
        </p:spPr>
      </p:pic>
      <p:sp>
        <p:nvSpPr>
          <p:cNvPr id="2" name="Title 1">
            <a:extLst>
              <a:ext uri="{FF2B5EF4-FFF2-40B4-BE49-F238E27FC236}">
                <a16:creationId xmlns:a16="http://schemas.microsoft.com/office/drawing/2014/main" id="{87343477-94A9-D8B4-2455-484411FB0A0A}"/>
              </a:ext>
            </a:extLst>
          </p:cNvPr>
          <p:cNvSpPr>
            <a:spLocks noGrp="1"/>
          </p:cNvSpPr>
          <p:nvPr>
            <p:ph type="ctrTitle"/>
          </p:nvPr>
        </p:nvSpPr>
        <p:spPr>
          <a:xfrm>
            <a:off x="192842" y="3245066"/>
            <a:ext cx="8199525" cy="973973"/>
          </a:xfrm>
        </p:spPr>
        <p:txBody>
          <a:bodyPr anchor="b">
            <a:normAutofit/>
          </a:bodyPr>
          <a:lstStyle/>
          <a:p>
            <a:r>
              <a:rPr lang="en-GB" dirty="0">
                <a:solidFill>
                  <a:schemeClr val="tx1"/>
                </a:solidFill>
              </a:rPr>
              <a:t>Question time</a:t>
            </a:r>
          </a:p>
        </p:txBody>
      </p:sp>
    </p:spTree>
    <p:extLst>
      <p:ext uri="{BB962C8B-B14F-4D97-AF65-F5344CB8AC3E}">
        <p14:creationId xmlns:p14="http://schemas.microsoft.com/office/powerpoint/2010/main" val="53348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DADB-6C98-1EB6-B558-FCCB08CB9E48}"/>
              </a:ext>
            </a:extLst>
          </p:cNvPr>
          <p:cNvSpPr>
            <a:spLocks noGrp="1"/>
          </p:cNvSpPr>
          <p:nvPr>
            <p:ph type="title"/>
          </p:nvPr>
        </p:nvSpPr>
        <p:spPr>
          <a:xfrm>
            <a:off x="629491" y="273643"/>
            <a:ext cx="7885027" cy="994475"/>
          </a:xfrm>
        </p:spPr>
        <p:txBody>
          <a:bodyPr anchor="t">
            <a:normAutofit/>
          </a:bodyPr>
          <a:lstStyle/>
          <a:p>
            <a:r>
              <a:rPr lang="en-GB" dirty="0"/>
              <a:t>Your next steps </a:t>
            </a:r>
          </a:p>
        </p:txBody>
      </p:sp>
      <p:graphicFrame>
        <p:nvGraphicFramePr>
          <p:cNvPr id="6" name="Content Placeholder 2">
            <a:extLst>
              <a:ext uri="{FF2B5EF4-FFF2-40B4-BE49-F238E27FC236}">
                <a16:creationId xmlns:a16="http://schemas.microsoft.com/office/drawing/2014/main" id="{2A5747DE-F82F-1497-D449-CD6B5B0303B9}"/>
              </a:ext>
            </a:extLst>
          </p:cNvPr>
          <p:cNvGraphicFramePr>
            <a:graphicFrameLocks noGrp="1"/>
          </p:cNvGraphicFramePr>
          <p:nvPr>
            <p:ph idx="1"/>
            <p:extLst>
              <p:ext uri="{D42A27DB-BD31-4B8C-83A1-F6EECF244321}">
                <p14:modId xmlns:p14="http://schemas.microsoft.com/office/powerpoint/2010/main" val="1744067303"/>
              </p:ext>
            </p:extLst>
          </p:nvPr>
        </p:nvGraphicFramePr>
        <p:xfrm>
          <a:off x="629491" y="1369018"/>
          <a:ext cx="7885027" cy="3263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27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C94C-7841-F9A3-F515-CB22759FB996}"/>
              </a:ext>
            </a:extLst>
          </p:cNvPr>
          <p:cNvSpPr>
            <a:spLocks noGrp="1"/>
          </p:cNvSpPr>
          <p:nvPr>
            <p:ph type="title"/>
          </p:nvPr>
        </p:nvSpPr>
        <p:spPr/>
        <p:txBody>
          <a:bodyPr/>
          <a:lstStyle/>
          <a:p>
            <a:r>
              <a:rPr lang="en-GB" dirty="0"/>
              <a:t>Leavers Hub Page</a:t>
            </a:r>
          </a:p>
        </p:txBody>
      </p:sp>
      <p:sp>
        <p:nvSpPr>
          <p:cNvPr id="3" name="Content Placeholder 2">
            <a:extLst>
              <a:ext uri="{FF2B5EF4-FFF2-40B4-BE49-F238E27FC236}">
                <a16:creationId xmlns:a16="http://schemas.microsoft.com/office/drawing/2014/main" id="{45F81E8A-5B27-4DE2-2225-A7E776D49337}"/>
              </a:ext>
            </a:extLst>
          </p:cNvPr>
          <p:cNvSpPr>
            <a:spLocks noGrp="1"/>
          </p:cNvSpPr>
          <p:nvPr>
            <p:ph idx="1"/>
          </p:nvPr>
        </p:nvSpPr>
        <p:spPr>
          <a:xfrm>
            <a:off x="629482" y="1268118"/>
            <a:ext cx="8325832" cy="3263524"/>
          </a:xfrm>
        </p:spPr>
        <p:txBody>
          <a:bodyPr>
            <a:noAutofit/>
          </a:bodyPr>
          <a:lstStyle/>
          <a:p>
            <a:pPr marL="0" indent="0">
              <a:lnSpc>
                <a:spcPct val="107000"/>
              </a:lnSpc>
              <a:spcAft>
                <a:spcPts val="800"/>
              </a:spcAft>
              <a:buNone/>
            </a:pPr>
            <a:r>
              <a:rPr lang="en-GB" sz="1800" kern="100" dirty="0">
                <a:effectLst/>
                <a:latin typeface="Arial" panose="020B0604020202020204" pitchFamily="34" charset="0"/>
                <a:ea typeface="Arial" panose="020B0604020202020204" pitchFamily="34" charset="0"/>
                <a:cs typeface="Times New Roman" panose="02020603050405020304" pitchFamily="18" charset="0"/>
              </a:rPr>
              <a:t>We know it can be a stressful time as you leave university and start to plan your future. That’s why the Alumni Association and The Careers and Employability Service have joined up to bring you all the information, tips and advice you’ll need to prepare for leaving university, all in one place - go to:</a:t>
            </a:r>
          </a:p>
          <a:p>
            <a:pPr marL="0" indent="0">
              <a:lnSpc>
                <a:spcPct val="107000"/>
              </a:lnSpc>
              <a:spcAft>
                <a:spcPts val="800"/>
              </a:spcAft>
              <a:buNone/>
            </a:pPr>
            <a:r>
              <a:rPr lang="en-GB" sz="1800" kern="100" dirty="0">
                <a:effectLst/>
                <a:latin typeface="Arial" panose="020B0604020202020204" pitchFamily="34" charset="0"/>
                <a:ea typeface="Arial" panose="020B0604020202020204" pitchFamily="34" charset="0"/>
                <a:cs typeface="Times New Roman" panose="02020603050405020304" pitchFamily="18" charset="0"/>
              </a:rPr>
              <a:t> </a:t>
            </a:r>
            <a:r>
              <a:rPr lang="en-GB" sz="1800" u="sng" kern="100"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2"/>
              </a:rPr>
              <a:t>https://unicumbriaac.sharepoint.com/sites/StudentGlobalStories/SitePages/Class-of-2023-leavers-information.aspx       </a:t>
            </a:r>
            <a:r>
              <a:rPr lang="en-GB" sz="1800" kern="100" dirty="0">
                <a:effectLst/>
                <a:latin typeface="Arial" panose="020B0604020202020204" pitchFamily="34" charset="0"/>
                <a:ea typeface="Arial" panose="020B060402020202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GB" sz="1800" dirty="0"/>
          </a:p>
        </p:txBody>
      </p:sp>
    </p:spTree>
    <p:extLst>
      <p:ext uri="{BB962C8B-B14F-4D97-AF65-F5344CB8AC3E}">
        <p14:creationId xmlns:p14="http://schemas.microsoft.com/office/powerpoint/2010/main" val="14567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C94C-7841-F9A3-F515-CB22759FB996}"/>
              </a:ext>
            </a:extLst>
          </p:cNvPr>
          <p:cNvSpPr>
            <a:spLocks noGrp="1"/>
          </p:cNvSpPr>
          <p:nvPr>
            <p:ph type="title"/>
          </p:nvPr>
        </p:nvSpPr>
        <p:spPr/>
        <p:txBody>
          <a:bodyPr/>
          <a:lstStyle/>
          <a:p>
            <a:r>
              <a:rPr lang="en-GB" dirty="0"/>
              <a:t>The Cumbria Network</a:t>
            </a:r>
          </a:p>
        </p:txBody>
      </p:sp>
      <p:sp>
        <p:nvSpPr>
          <p:cNvPr id="3" name="Content Placeholder 2">
            <a:extLst>
              <a:ext uri="{FF2B5EF4-FFF2-40B4-BE49-F238E27FC236}">
                <a16:creationId xmlns:a16="http://schemas.microsoft.com/office/drawing/2014/main" id="{45F81E8A-5B27-4DE2-2225-A7E776D49337}"/>
              </a:ext>
            </a:extLst>
          </p:cNvPr>
          <p:cNvSpPr>
            <a:spLocks noGrp="1"/>
          </p:cNvSpPr>
          <p:nvPr>
            <p:ph idx="1"/>
          </p:nvPr>
        </p:nvSpPr>
        <p:spPr>
          <a:xfrm>
            <a:off x="629482" y="998045"/>
            <a:ext cx="8325832" cy="3263524"/>
          </a:xfrm>
        </p:spPr>
        <p:txBody>
          <a:bodyPr>
            <a:noAutofit/>
          </a:bodyPr>
          <a:lstStyle/>
          <a:p>
            <a:pPr marL="0" indent="0">
              <a:lnSpc>
                <a:spcPct val="150000"/>
              </a:lnSpc>
              <a:buNone/>
            </a:pPr>
            <a:r>
              <a:rPr lang="en-GB" sz="1800" dirty="0"/>
              <a:t>The Cumbria Network is a mentoring and networking platform and one-stop place to keep you connected to Cumbria and each other. </a:t>
            </a:r>
          </a:p>
          <a:p>
            <a:pPr marL="0" indent="0">
              <a:lnSpc>
                <a:spcPct val="150000"/>
              </a:lnSpc>
              <a:buNone/>
            </a:pPr>
            <a:r>
              <a:rPr lang="en-GB" sz="1800" dirty="0"/>
              <a:t>Your alumni network can be extremely powerful and useful, make a start on building those connections. They may be your classmate today, but in ten years’ time, they may be the CEO of that company you are desperate to work for! </a:t>
            </a:r>
          </a:p>
          <a:p>
            <a:pPr marL="0" indent="0">
              <a:lnSpc>
                <a:spcPct val="150000"/>
              </a:lnSpc>
              <a:buNone/>
            </a:pPr>
            <a:r>
              <a:rPr lang="en-GB" sz="1800" dirty="0"/>
              <a:t>Search the alumni directory, network with new people, seek a mentor, find your dream job….We are excited to see you there. </a:t>
            </a:r>
          </a:p>
          <a:p>
            <a:pPr marL="0" indent="0">
              <a:lnSpc>
                <a:spcPct val="150000"/>
              </a:lnSpc>
              <a:buNone/>
            </a:pPr>
            <a:r>
              <a:rPr lang="en-GB" sz="1800" dirty="0"/>
              <a:t>https://cumbrianetwork.global</a:t>
            </a:r>
          </a:p>
        </p:txBody>
      </p:sp>
    </p:spTree>
    <p:extLst>
      <p:ext uri="{BB962C8B-B14F-4D97-AF65-F5344CB8AC3E}">
        <p14:creationId xmlns:p14="http://schemas.microsoft.com/office/powerpoint/2010/main" val="276024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66E0D-C16F-855E-7981-A851ABB62001}"/>
              </a:ext>
            </a:extLst>
          </p:cNvPr>
          <p:cNvSpPr>
            <a:spLocks noGrp="1"/>
          </p:cNvSpPr>
          <p:nvPr>
            <p:ph type="title"/>
          </p:nvPr>
        </p:nvSpPr>
        <p:spPr>
          <a:xfrm>
            <a:off x="629491" y="273643"/>
            <a:ext cx="7885027" cy="994475"/>
          </a:xfrm>
        </p:spPr>
        <p:txBody>
          <a:bodyPr anchor="t">
            <a:normAutofit/>
          </a:bodyPr>
          <a:lstStyle/>
          <a:p>
            <a:r>
              <a:rPr lang="en-GB" sz="3200" dirty="0"/>
              <a:t>Get careers support up to 3 years after you graduate</a:t>
            </a:r>
          </a:p>
        </p:txBody>
      </p:sp>
      <p:graphicFrame>
        <p:nvGraphicFramePr>
          <p:cNvPr id="6" name="Content Placeholder 2">
            <a:extLst>
              <a:ext uri="{FF2B5EF4-FFF2-40B4-BE49-F238E27FC236}">
                <a16:creationId xmlns:a16="http://schemas.microsoft.com/office/drawing/2014/main" id="{75904115-4C2C-88BC-8A9F-671242C52FB6}"/>
              </a:ext>
            </a:extLst>
          </p:cNvPr>
          <p:cNvGraphicFramePr>
            <a:graphicFrameLocks noGrp="1"/>
          </p:cNvGraphicFramePr>
          <p:nvPr>
            <p:ph idx="1"/>
            <p:extLst>
              <p:ext uri="{D42A27DB-BD31-4B8C-83A1-F6EECF244321}">
                <p14:modId xmlns:p14="http://schemas.microsoft.com/office/powerpoint/2010/main" val="1887910537"/>
              </p:ext>
            </p:extLst>
          </p:nvPr>
        </p:nvGraphicFramePr>
        <p:xfrm>
          <a:off x="629491" y="1369018"/>
          <a:ext cx="7885027" cy="3263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57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FD03-E780-60CE-67E3-149EB8306CC6}"/>
              </a:ext>
            </a:extLst>
          </p:cNvPr>
          <p:cNvSpPr>
            <a:spLocks noGrp="1"/>
          </p:cNvSpPr>
          <p:nvPr>
            <p:ph type="title"/>
          </p:nvPr>
        </p:nvSpPr>
        <p:spPr/>
        <p:txBody>
          <a:bodyPr vert="horz" lIns="91440" tIns="45720" rIns="91440" bIns="45720" rtlCol="0" anchor="t">
            <a:noAutofit/>
          </a:bodyPr>
          <a:lstStyle/>
          <a:p>
            <a:r>
              <a:rPr lang="en-GB" sz="3600" dirty="0">
                <a:latin typeface="Heebo"/>
                <a:cs typeface="Heebo"/>
              </a:rPr>
              <a:t>Connecting with your careers service after you graduate</a:t>
            </a:r>
          </a:p>
        </p:txBody>
      </p:sp>
      <p:sp>
        <p:nvSpPr>
          <p:cNvPr id="3" name="Content Placeholder 2">
            <a:extLst>
              <a:ext uri="{FF2B5EF4-FFF2-40B4-BE49-F238E27FC236}">
                <a16:creationId xmlns:a16="http://schemas.microsoft.com/office/drawing/2014/main" id="{A51CD7F1-69C4-1C09-6B1F-6A1F6034386C}"/>
              </a:ext>
            </a:extLst>
          </p:cNvPr>
          <p:cNvSpPr>
            <a:spLocks noGrp="1"/>
          </p:cNvSpPr>
          <p:nvPr>
            <p:ph idx="1"/>
          </p:nvPr>
        </p:nvSpPr>
        <p:spPr>
          <a:xfrm>
            <a:off x="629486" y="1606333"/>
            <a:ext cx="7885027" cy="3263524"/>
          </a:xfrm>
        </p:spPr>
        <p:txBody>
          <a:bodyPr>
            <a:normAutofit/>
          </a:bodyPr>
          <a:lstStyle/>
          <a:p>
            <a:pPr marL="0" indent="0">
              <a:lnSpc>
                <a:spcPct val="150000"/>
              </a:lnSpc>
              <a:buNone/>
            </a:pPr>
            <a:r>
              <a:rPr lang="en-GB" sz="2000" dirty="0"/>
              <a:t>Book careers appointments, events and access career resources, including online guided learning pathways on My Career Enriched at: </a:t>
            </a:r>
          </a:p>
          <a:p>
            <a:pPr marL="0" indent="0">
              <a:buNone/>
            </a:pPr>
            <a:endParaRPr lang="en-GB" sz="2000" dirty="0"/>
          </a:p>
          <a:p>
            <a:pPr marL="0" indent="0">
              <a:buNone/>
            </a:pPr>
            <a:r>
              <a:rPr lang="en-GB" sz="2000" dirty="0"/>
              <a:t>https://mycareerenriched.cumbria.ac.uk/ </a:t>
            </a:r>
          </a:p>
          <a:p>
            <a:pPr marL="0" indent="0">
              <a:buNone/>
            </a:pPr>
            <a:endParaRPr lang="en-GB" sz="2000" dirty="0"/>
          </a:p>
          <a:p>
            <a:pPr marL="0" indent="0">
              <a:buNone/>
            </a:pPr>
            <a:r>
              <a:rPr lang="en-GB" sz="2000" dirty="0"/>
              <a:t>Access careers resources on My.Cumbria at: </a:t>
            </a:r>
          </a:p>
          <a:p>
            <a:pPr marL="0" indent="0">
              <a:buNone/>
            </a:pPr>
            <a:endParaRPr lang="en-GB" sz="2000" dirty="0"/>
          </a:p>
          <a:p>
            <a:pPr marL="0" indent="0">
              <a:buNone/>
            </a:pPr>
            <a:r>
              <a:rPr lang="en-GB" sz="2000" dirty="0"/>
              <a:t>https://my.cumbria.ac.uk/Student-Life/careers/ </a:t>
            </a:r>
          </a:p>
        </p:txBody>
      </p:sp>
    </p:spTree>
    <p:extLst>
      <p:ext uri="{BB962C8B-B14F-4D97-AF65-F5344CB8AC3E}">
        <p14:creationId xmlns:p14="http://schemas.microsoft.com/office/powerpoint/2010/main" val="229362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BED0-8B0B-B550-F45C-7640B93BBE76}"/>
              </a:ext>
            </a:extLst>
          </p:cNvPr>
          <p:cNvSpPr>
            <a:spLocks noGrp="1"/>
          </p:cNvSpPr>
          <p:nvPr>
            <p:ph type="title"/>
          </p:nvPr>
        </p:nvSpPr>
        <p:spPr/>
        <p:txBody>
          <a:bodyPr/>
          <a:lstStyle/>
          <a:p>
            <a:r>
              <a:rPr lang="en-GB" dirty="0"/>
              <a:t>Postgraduate Study</a:t>
            </a:r>
          </a:p>
        </p:txBody>
      </p:sp>
      <p:sp>
        <p:nvSpPr>
          <p:cNvPr id="3" name="Content Placeholder 2">
            <a:extLst>
              <a:ext uri="{FF2B5EF4-FFF2-40B4-BE49-F238E27FC236}">
                <a16:creationId xmlns:a16="http://schemas.microsoft.com/office/drawing/2014/main" id="{785B0B3B-EE55-947B-963E-158FC4C7610D}"/>
              </a:ext>
            </a:extLst>
          </p:cNvPr>
          <p:cNvSpPr>
            <a:spLocks noGrp="1"/>
          </p:cNvSpPr>
          <p:nvPr>
            <p:ph idx="1"/>
          </p:nvPr>
        </p:nvSpPr>
        <p:spPr/>
        <p:txBody>
          <a:bodyPr>
            <a:normAutofit/>
          </a:bodyPr>
          <a:lstStyle/>
          <a:p>
            <a:pPr marL="0" indent="0">
              <a:lnSpc>
                <a:spcPct val="150000"/>
              </a:lnSpc>
              <a:buNone/>
            </a:pPr>
            <a:r>
              <a:rPr lang="en-GB" sz="2000" dirty="0"/>
              <a:t>Postgraduate study gives you the opportunity to specialise in the field you are passionate about and advance your knowledge to the highest level. Alumni could receive up to 20% discount on post graduate courses. </a:t>
            </a:r>
          </a:p>
          <a:p>
            <a:pPr marL="0" indent="0">
              <a:lnSpc>
                <a:spcPct val="150000"/>
              </a:lnSpc>
              <a:buNone/>
            </a:pPr>
            <a:endParaRPr lang="en-GB" sz="2000" dirty="0"/>
          </a:p>
          <a:p>
            <a:pPr marL="0" indent="0">
              <a:lnSpc>
                <a:spcPct val="150000"/>
              </a:lnSpc>
              <a:buNone/>
            </a:pPr>
            <a:r>
              <a:rPr lang="en-GB" sz="2000" dirty="0"/>
              <a:t>For any questions, contact: enquirycentre@cumbria.ac.uk</a:t>
            </a:r>
          </a:p>
        </p:txBody>
      </p:sp>
    </p:spTree>
    <p:extLst>
      <p:ext uri="{BB962C8B-B14F-4D97-AF65-F5344CB8AC3E}">
        <p14:creationId xmlns:p14="http://schemas.microsoft.com/office/powerpoint/2010/main" val="210216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D9E0-EAED-6EE8-C3FA-D40D22A6872E}"/>
              </a:ext>
            </a:extLst>
          </p:cNvPr>
          <p:cNvSpPr>
            <a:spLocks noGrp="1"/>
          </p:cNvSpPr>
          <p:nvPr>
            <p:ph type="title"/>
          </p:nvPr>
        </p:nvSpPr>
        <p:spPr/>
        <p:txBody>
          <a:bodyPr/>
          <a:lstStyle/>
          <a:p>
            <a:r>
              <a:rPr lang="en-GB" dirty="0"/>
              <a:t>Money Matters</a:t>
            </a:r>
          </a:p>
        </p:txBody>
      </p:sp>
      <p:sp>
        <p:nvSpPr>
          <p:cNvPr id="3" name="Content Placeholder 2">
            <a:extLst>
              <a:ext uri="{FF2B5EF4-FFF2-40B4-BE49-F238E27FC236}">
                <a16:creationId xmlns:a16="http://schemas.microsoft.com/office/drawing/2014/main" id="{D52A9A46-D3F5-804C-ED40-A4D8FE7BF82C}"/>
              </a:ext>
            </a:extLst>
          </p:cNvPr>
          <p:cNvSpPr>
            <a:spLocks noGrp="1"/>
          </p:cNvSpPr>
          <p:nvPr>
            <p:ph idx="1"/>
          </p:nvPr>
        </p:nvSpPr>
        <p:spPr>
          <a:xfrm>
            <a:off x="629482" y="1121417"/>
            <a:ext cx="7885027" cy="3263524"/>
          </a:xfrm>
        </p:spPr>
        <p:txBody>
          <a:bodyPr>
            <a:noAutofit/>
          </a:bodyPr>
          <a:lstStyle/>
          <a:p>
            <a:pPr marL="0" indent="0">
              <a:lnSpc>
                <a:spcPct val="160000"/>
              </a:lnSpc>
              <a:buNone/>
            </a:pPr>
            <a:r>
              <a:rPr lang="en-GB" sz="1600" dirty="0"/>
              <a:t>For advice about Graduate accounts and dealing with debts after graduation: </a:t>
            </a:r>
          </a:p>
          <a:p>
            <a:pPr marL="0" indent="0">
              <a:lnSpc>
                <a:spcPct val="160000"/>
              </a:lnSpc>
              <a:buNone/>
            </a:pPr>
            <a:r>
              <a:rPr lang="en-GB" sz="1600" dirty="0"/>
              <a:t>https://www.savethestudent.org/graduates/best-graduate-bank-accounts.html </a:t>
            </a:r>
          </a:p>
          <a:p>
            <a:pPr marL="0" indent="0">
              <a:lnSpc>
                <a:spcPct val="160000"/>
              </a:lnSpc>
              <a:buNone/>
            </a:pPr>
            <a:r>
              <a:rPr lang="en-GB" sz="1600" dirty="0"/>
              <a:t>https://www.moneysavingexpert.com/students/graduate-bank-accounts/ https://www.moneyhelper.org.uk/en/family-and-care/student-and-graduate-money/how-to-dealwith-debts-after-graduation-from-university </a:t>
            </a:r>
          </a:p>
          <a:p>
            <a:pPr marL="0" indent="0">
              <a:lnSpc>
                <a:spcPct val="160000"/>
              </a:lnSpc>
              <a:buNone/>
            </a:pPr>
            <a:endParaRPr lang="en-GB" sz="1600" dirty="0"/>
          </a:p>
          <a:p>
            <a:pPr marL="0" indent="0">
              <a:lnSpc>
                <a:spcPct val="160000"/>
              </a:lnSpc>
              <a:buNone/>
            </a:pPr>
            <a:r>
              <a:rPr lang="en-GB" sz="1600" dirty="0"/>
              <a:t>For medium and longer-term savings goals, check out: https://couchtofinancialfitness.moneyhelper.org.uk/</a:t>
            </a:r>
          </a:p>
        </p:txBody>
      </p:sp>
    </p:spTree>
    <p:extLst>
      <p:ext uri="{BB962C8B-B14F-4D97-AF65-F5344CB8AC3E}">
        <p14:creationId xmlns:p14="http://schemas.microsoft.com/office/powerpoint/2010/main" val="391232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AF92-FDB7-11C4-B75A-06AC03D8F553}"/>
              </a:ext>
            </a:extLst>
          </p:cNvPr>
          <p:cNvSpPr>
            <a:spLocks noGrp="1"/>
          </p:cNvSpPr>
          <p:nvPr>
            <p:ph type="title"/>
          </p:nvPr>
        </p:nvSpPr>
        <p:spPr/>
        <p:txBody>
          <a:bodyPr/>
          <a:lstStyle/>
          <a:p>
            <a:r>
              <a:rPr lang="en-GB" dirty="0"/>
              <a:t>Your graduation</a:t>
            </a:r>
          </a:p>
        </p:txBody>
      </p:sp>
      <p:sp>
        <p:nvSpPr>
          <p:cNvPr id="3" name="Content Placeholder 2">
            <a:extLst>
              <a:ext uri="{FF2B5EF4-FFF2-40B4-BE49-F238E27FC236}">
                <a16:creationId xmlns:a16="http://schemas.microsoft.com/office/drawing/2014/main" id="{C1610CA8-B806-16CF-0B54-E4B2DFAD3DB1}"/>
              </a:ext>
            </a:extLst>
          </p:cNvPr>
          <p:cNvSpPr>
            <a:spLocks noGrp="1"/>
          </p:cNvSpPr>
          <p:nvPr>
            <p:ph idx="1"/>
          </p:nvPr>
        </p:nvSpPr>
        <p:spPr>
          <a:xfrm>
            <a:off x="629486" y="1006161"/>
            <a:ext cx="7885027" cy="3263524"/>
          </a:xfrm>
        </p:spPr>
        <p:txBody>
          <a:bodyPr>
            <a:noAutofit/>
          </a:bodyPr>
          <a:lstStyle/>
          <a:p>
            <a:pPr marL="0" indent="0">
              <a:lnSpc>
                <a:spcPct val="150000"/>
              </a:lnSpc>
              <a:buNone/>
            </a:pPr>
            <a:r>
              <a:rPr lang="en-GB" sz="1800" dirty="0"/>
              <a:t>Find out all you need to know about graduation on the website at: www.cumbria.ac.uk/graduation including: </a:t>
            </a:r>
          </a:p>
          <a:p>
            <a:pPr marL="0" indent="0">
              <a:lnSpc>
                <a:spcPct val="150000"/>
              </a:lnSpc>
              <a:buNone/>
            </a:pPr>
            <a:r>
              <a:rPr lang="en-GB" sz="1800" dirty="0"/>
              <a:t>• Ceremony dates and times </a:t>
            </a:r>
          </a:p>
          <a:p>
            <a:pPr marL="0" indent="0">
              <a:lnSpc>
                <a:spcPct val="150000"/>
              </a:lnSpc>
              <a:buNone/>
            </a:pPr>
            <a:r>
              <a:rPr lang="en-GB" sz="1800" dirty="0"/>
              <a:t>• Tickets and booking information </a:t>
            </a:r>
          </a:p>
          <a:p>
            <a:pPr marL="0" indent="0">
              <a:lnSpc>
                <a:spcPct val="150000"/>
              </a:lnSpc>
              <a:buNone/>
            </a:pPr>
            <a:r>
              <a:rPr lang="en-GB" sz="1800" dirty="0"/>
              <a:t>• Frequently asked questions </a:t>
            </a:r>
          </a:p>
          <a:p>
            <a:pPr marL="0" indent="0">
              <a:lnSpc>
                <a:spcPct val="150000"/>
              </a:lnSpc>
              <a:buNone/>
            </a:pPr>
            <a:r>
              <a:rPr lang="en-GB" sz="1800" dirty="0"/>
              <a:t>• Key dates </a:t>
            </a:r>
          </a:p>
          <a:p>
            <a:pPr marL="0" indent="0">
              <a:lnSpc>
                <a:spcPct val="150000"/>
              </a:lnSpc>
              <a:buNone/>
            </a:pPr>
            <a:r>
              <a:rPr lang="en-GB" sz="1800" dirty="0"/>
              <a:t>• Gown hire </a:t>
            </a:r>
          </a:p>
          <a:p>
            <a:pPr marL="0" indent="0">
              <a:lnSpc>
                <a:spcPct val="150000"/>
              </a:lnSpc>
              <a:buNone/>
            </a:pPr>
            <a:r>
              <a:rPr lang="en-GB" sz="1800" dirty="0"/>
              <a:t>• And more!</a:t>
            </a:r>
          </a:p>
        </p:txBody>
      </p:sp>
    </p:spTree>
    <p:extLst>
      <p:ext uri="{BB962C8B-B14F-4D97-AF65-F5344CB8AC3E}">
        <p14:creationId xmlns:p14="http://schemas.microsoft.com/office/powerpoint/2010/main" val="3166155626"/>
      </p:ext>
    </p:extLst>
  </p:cSld>
  <p:clrMapOvr>
    <a:masterClrMapping/>
  </p:clrMapOvr>
</p:sld>
</file>

<file path=ppt/theme/theme1.xml><?xml version="1.0" encoding="utf-8"?>
<a:theme xmlns:a="http://schemas.openxmlformats.org/drawingml/2006/main" name="White and turquoise">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59A350B3-8660-7141-A3DF-89EA6F299F01}"/>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nd Green">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A3582300-A397-B24D-9AC0-689AFE22A63D}"/>
    </a:ext>
  </a:extLst>
</a:theme>
</file>

<file path=ppt/theme/theme3.xml><?xml version="1.0" encoding="utf-8"?>
<a:theme xmlns:a="http://schemas.openxmlformats.org/drawingml/2006/main" name="White and Black">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1FDDB1B3-8E39-124F-810A-8340FA3D8171}"/>
    </a:ext>
  </a:extLst>
</a:theme>
</file>

<file path=ppt/theme/theme4.xml><?xml version="1.0" encoding="utf-8"?>
<a:theme xmlns:a="http://schemas.openxmlformats.org/drawingml/2006/main" name="White and Pink">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AB8C5BEC-75AB-FC47-8F09-E1EDC9B37721}"/>
    </a:ext>
  </a:extLst>
</a:theme>
</file>

<file path=ppt/theme/theme5.xml><?xml version="1.0" encoding="utf-8"?>
<a:theme xmlns:a="http://schemas.openxmlformats.org/drawingml/2006/main" name="White and purple">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9905815A-C238-5E42-AFB7-A090A2E7F128}"/>
    </a:ext>
  </a:extLst>
</a:theme>
</file>

<file path=ppt/theme/theme6.xml><?xml version="1.0" encoding="utf-8"?>
<a:theme xmlns:a="http://schemas.openxmlformats.org/drawingml/2006/main" name="Black and pink">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74B00159-0CCB-FA49-8222-ACE0D89FE263}"/>
    </a:ext>
  </a:extLst>
</a:theme>
</file>

<file path=ppt/theme/theme7.xml><?xml version="1.0" encoding="utf-8"?>
<a:theme xmlns:a="http://schemas.openxmlformats.org/drawingml/2006/main" name="Black and Turquoise">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07DCC601-42F7-AC48-AEDC-A9612385D5E9}"/>
    </a:ext>
  </a:extLst>
</a:theme>
</file>

<file path=ppt/theme/theme8.xml><?xml version="1.0" encoding="utf-8"?>
<a:theme xmlns:a="http://schemas.openxmlformats.org/drawingml/2006/main" name="Black and Red">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BCB441FD-536B-0345-AC41-3821D72B6794}"/>
    </a:ext>
  </a:extLst>
</a:theme>
</file>

<file path=ppt/theme/theme9.xml><?xml version="1.0" encoding="utf-8"?>
<a:theme xmlns:a="http://schemas.openxmlformats.org/drawingml/2006/main" name="Black and Yellow">
  <a:themeElements>
    <a:clrScheme name="Custom 3">
      <a:dk1>
        <a:srgbClr val="000000"/>
      </a:dk1>
      <a:lt1>
        <a:srgbClr val="FFFFFF"/>
      </a:lt1>
      <a:dk2>
        <a:srgbClr val="000000"/>
      </a:dk2>
      <a:lt2>
        <a:srgbClr val="FFFFFF"/>
      </a:lt2>
      <a:accent1>
        <a:srgbClr val="ED028E"/>
      </a:accent1>
      <a:accent2>
        <a:srgbClr val="FFF337"/>
      </a:accent2>
      <a:accent3>
        <a:srgbClr val="00FFCE"/>
      </a:accent3>
      <a:accent4>
        <a:srgbClr val="F93E67"/>
      </a:accent4>
      <a:accent5>
        <a:srgbClr val="BA00FF"/>
      </a:accent5>
      <a:accent6>
        <a:srgbClr val="67BD45"/>
      </a:accent6>
      <a:hlink>
        <a:srgbClr val="ED028E"/>
      </a:hlink>
      <a:folHlink>
        <a:srgbClr val="ED02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ABC294A-43E9-5248-BDFD-52D265322BE5}" vid="{C18CC508-05ED-A646-87B5-D04F5A7A0D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d76f7e1-3f08-4c2a-a8fa-a1b0cf72e7bd" xsi:nil="true"/>
    <lcf76f155ced4ddcb4097134ff3c332f xmlns="209339c8-43c4-4c92-8135-c0f54645d445">
      <Terms xmlns="http://schemas.microsoft.com/office/infopath/2007/PartnerControls"/>
    </lcf76f155ced4ddcb4097134ff3c332f>
    <SharedWithUsers xmlns="ad76f7e1-3f08-4c2a-a8fa-a1b0cf72e7bd">
      <UserInfo>
        <DisplayName>Watson, Joanne (Student Services)</DisplayName>
        <AccountId>27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32B8224D55CB42AA4125DFC3F2AA61" ma:contentTypeVersion="20" ma:contentTypeDescription="Create a new document." ma:contentTypeScope="" ma:versionID="063039be15bba913a9e26371512f9f78">
  <xsd:schema xmlns:xsd="http://www.w3.org/2001/XMLSchema" xmlns:xs="http://www.w3.org/2001/XMLSchema" xmlns:p="http://schemas.microsoft.com/office/2006/metadata/properties" xmlns:ns2="ad76f7e1-3f08-4c2a-a8fa-a1b0cf72e7bd" xmlns:ns3="209339c8-43c4-4c92-8135-c0f54645d445" targetNamespace="http://schemas.microsoft.com/office/2006/metadata/properties" ma:root="true" ma:fieldsID="34d783aafc5ae59a07576db156abc2b5" ns2:_="" ns3:_="">
    <xsd:import namespace="ad76f7e1-3f08-4c2a-a8fa-a1b0cf72e7bd"/>
    <xsd:import namespace="209339c8-43c4-4c92-8135-c0f54645d44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OCR" minOccurs="0"/>
                <xsd:element ref="ns3:MediaServiceGenerationTime" minOccurs="0"/>
                <xsd:element ref="ns3:MediaServiceEventHashCode"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76f7e1-3f08-4c2a-a8fa-a1b0cf72e7b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49c384d-6152-4b89-ad05-2fe6dcdcc6ff}" ma:internalName="TaxCatchAll" ma:showField="CatchAllData" ma:web="ad76f7e1-3f08-4c2a-a8fa-a1b0cf72e7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9339c8-43c4-4c92-8135-c0f54645d44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4b78912-6706-44cd-be05-92597e5f7f6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5D755B-7D18-46C7-A9AA-4259A830CE91}">
  <ds:schemaRefs>
    <ds:schemaRef ds:uri="http://schemas.microsoft.com/sharepoint/v3/contenttype/forms"/>
  </ds:schemaRefs>
</ds:datastoreItem>
</file>

<file path=customXml/itemProps2.xml><?xml version="1.0" encoding="utf-8"?>
<ds:datastoreItem xmlns:ds="http://schemas.openxmlformats.org/officeDocument/2006/customXml" ds:itemID="{BADC0374-1F30-42BB-A184-880A68F47CA0}">
  <ds:schemaRefs>
    <ds:schemaRef ds:uri="http://schemas.microsoft.com/office/2006/metadata/properties"/>
    <ds:schemaRef ds:uri="http://schemas.microsoft.com/office/2006/documentManagement/types"/>
    <ds:schemaRef ds:uri="http://purl.org/dc/terms/"/>
    <ds:schemaRef ds:uri="ad76f7e1-3f08-4c2a-a8fa-a1b0cf72e7bd"/>
    <ds:schemaRef ds:uri="http://purl.org/dc/dcmitype/"/>
    <ds:schemaRef ds:uri="http://schemas.microsoft.com/office/infopath/2007/PartnerControls"/>
    <ds:schemaRef ds:uri="http://schemas.openxmlformats.org/package/2006/metadata/core-properties"/>
    <ds:schemaRef ds:uri="209339c8-43c4-4c92-8135-c0f54645d445"/>
    <ds:schemaRef ds:uri="http://www.w3.org/XML/1998/namespace"/>
    <ds:schemaRef ds:uri="http://purl.org/dc/elements/1.1/"/>
  </ds:schemaRefs>
</ds:datastoreItem>
</file>

<file path=customXml/itemProps3.xml><?xml version="1.0" encoding="utf-8"?>
<ds:datastoreItem xmlns:ds="http://schemas.openxmlformats.org/officeDocument/2006/customXml" ds:itemID="{961DD536-1911-4E20-9C5E-FCE24C81A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76f7e1-3f08-4c2a-a8fa-a1b0cf72e7bd"/>
    <ds:schemaRef ds:uri="209339c8-43c4-4c92-8135-c0f54645d4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Updated Powerpoint Templates - please download before editing</Template>
  <TotalTime>234</TotalTime>
  <Words>664</Words>
  <Application>Microsoft Office PowerPoint</Application>
  <PresentationFormat>On-screen Show (16:9)</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12</vt:i4>
      </vt:variant>
    </vt:vector>
  </HeadingPairs>
  <TitlesOfParts>
    <vt:vector size="25" baseType="lpstr">
      <vt:lpstr>Arial</vt:lpstr>
      <vt:lpstr>Bebas Neue Pro</vt:lpstr>
      <vt:lpstr>Calibri</vt:lpstr>
      <vt:lpstr>Heebo</vt:lpstr>
      <vt:lpstr>White and turquoise</vt:lpstr>
      <vt:lpstr>White and Green</vt:lpstr>
      <vt:lpstr>White and Black</vt:lpstr>
      <vt:lpstr>White and Pink</vt:lpstr>
      <vt:lpstr>White and purple</vt:lpstr>
      <vt:lpstr>Black and pink</vt:lpstr>
      <vt:lpstr>Black and Turquoise</vt:lpstr>
      <vt:lpstr>Black and Red</vt:lpstr>
      <vt:lpstr>Black and Yellow</vt:lpstr>
      <vt:lpstr>PowerPoint Presentation</vt:lpstr>
      <vt:lpstr>Your next steps </vt:lpstr>
      <vt:lpstr>Leavers Hub Page</vt:lpstr>
      <vt:lpstr>The Cumbria Network</vt:lpstr>
      <vt:lpstr>Get careers support up to 3 years after you graduate</vt:lpstr>
      <vt:lpstr>Connecting with your careers service after you graduate</vt:lpstr>
      <vt:lpstr>Postgraduate Study</vt:lpstr>
      <vt:lpstr>Money Matters</vt:lpstr>
      <vt:lpstr>Your graduation</vt:lpstr>
      <vt:lpstr>Graduate Outcomes Survey (GOS)</vt:lpstr>
      <vt:lpstr>For more help &amp; resources:</vt:lpstr>
      <vt:lpstr>Question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&amp; Beyond</dc:title>
  <dc:creator>Garbagnoli, Elisa</dc:creator>
  <cp:lastModifiedBy>Garbagnoli, Elisa</cp:lastModifiedBy>
  <cp:revision>18</cp:revision>
  <cp:lastPrinted>2023-03-10T12:34:57Z</cp:lastPrinted>
  <dcterms:created xsi:type="dcterms:W3CDTF">2023-03-31T12:46:29Z</dcterms:created>
  <dcterms:modified xsi:type="dcterms:W3CDTF">2023-05-04T08:53:31Z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0x0101005C32B8224D55CB42AA4125DFC3F2AA61</vt:lpwstr>
  </property>
  <property fmtid="{D5CDD505-2E9C-101B-9397-08002B2CF9AE}" pid="3" name="MediaServiceImageTags">
    <vt:lpwstr/>
  </property>
</Properties>
</file>